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7" r:id="rId2"/>
    <p:sldId id="258" r:id="rId3"/>
    <p:sldId id="259" r:id="rId4"/>
    <p:sldId id="260" r:id="rId5"/>
    <p:sldId id="264" r:id="rId6"/>
    <p:sldId id="265" r:id="rId7"/>
    <p:sldId id="266" r:id="rId8"/>
    <p:sldId id="267" r:id="rId9"/>
    <p:sldId id="271" r:id="rId10"/>
    <p:sldId id="270" r:id="rId11"/>
    <p:sldId id="269" r:id="rId12"/>
    <p:sldId id="276" r:id="rId13"/>
    <p:sldId id="275" r:id="rId14"/>
    <p:sldId id="274" r:id="rId15"/>
    <p:sldId id="268" r:id="rId16"/>
    <p:sldId id="273" r:id="rId17"/>
    <p:sldId id="272"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6" r:id="rId47"/>
    <p:sldId id="307" r:id="rId48"/>
    <p:sldId id="308" r:id="rId49"/>
    <p:sldId id="309" r:id="rId50"/>
    <p:sldId id="310" r:id="rId51"/>
    <p:sldId id="313" r:id="rId52"/>
    <p:sldId id="315" r:id="rId53"/>
    <p:sldId id="314" r:id="rId54"/>
    <p:sldId id="311" r:id="rId55"/>
    <p:sldId id="312" r:id="rId56"/>
    <p:sldId id="316" r:id="rId57"/>
    <p:sldId id="317" r:id="rId58"/>
    <p:sldId id="318" r:id="rId59"/>
    <p:sldId id="320" r:id="rId60"/>
    <p:sldId id="321" r:id="rId61"/>
    <p:sldId id="319" r:id="rId62"/>
    <p:sldId id="324" r:id="rId63"/>
    <p:sldId id="326" r:id="rId64"/>
    <p:sldId id="325" r:id="rId65"/>
    <p:sldId id="327" r:id="rId6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68" d="100"/>
          <a:sy n="68" d="100"/>
        </p:scale>
        <p:origin x="-552" y="-6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IN"/>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740458-E83E-45D8-A720-7A1E54256AFB}" type="datetimeFigureOut">
              <a:rPr lang="en-IN" smtClean="0"/>
              <a:pPr/>
              <a:t>12-12-2023</a:t>
            </a:fld>
            <a:endParaRPr lang="en-IN"/>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IN"/>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IN"/>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7A593F-055F-4842-A280-8AB2441469C7}" type="slidenum">
              <a:rPr lang="en-IN" smtClean="0"/>
              <a:pPr/>
              <a:t>‹#›</a:t>
            </a:fld>
            <a:endParaRPr lang="en-IN"/>
          </a:p>
        </p:txBody>
      </p:sp>
    </p:spTree>
    <p:extLst>
      <p:ext uri="{BB962C8B-B14F-4D97-AF65-F5344CB8AC3E}">
        <p14:creationId xmlns:p14="http://schemas.microsoft.com/office/powerpoint/2010/main" xmlns="" val="302220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a:spLocks noGrp="1" noRot="1" noChangeAspect="1"/>
          </p:cNvSpPr>
          <p:nvPr>
            <p:ph type="sldImg" idx="2"/>
          </p:nvPr>
        </p:nvSpPr>
        <p:spPr>
          <a:xfrm>
            <a:off x="109538" y="757238"/>
            <a:ext cx="6729412" cy="3784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notes"/>
          <p:cNvSpPr txBox="1">
            <a:spLocks noGrp="1"/>
          </p:cNvSpPr>
          <p:nvPr>
            <p:ph type="body" idx="1"/>
          </p:nvPr>
        </p:nvSpPr>
        <p:spPr>
          <a:xfrm>
            <a:off x="694874" y="4794506"/>
            <a:ext cx="5558988" cy="4542163"/>
          </a:xfrm>
          <a:prstGeom prst="rect">
            <a:avLst/>
          </a:prstGeom>
          <a:noFill/>
          <a:ln>
            <a:noFill/>
          </a:ln>
        </p:spPr>
        <p:txBody>
          <a:bodyPr spcFirstLastPara="1" wrap="square" lIns="93162" tIns="93162" rIns="93162" bIns="93162" anchor="t" anchorCtr="0">
            <a:noAutofit/>
          </a:bodyPr>
          <a:lstStyle/>
          <a:p>
            <a:pPr>
              <a:buSzPts val="1100"/>
            </a:pPr>
            <a:endParaRPr/>
          </a:p>
        </p:txBody>
      </p:sp>
    </p:spTree>
    <p:extLst>
      <p:ext uri="{BB962C8B-B14F-4D97-AF65-F5344CB8AC3E}">
        <p14:creationId xmlns:p14="http://schemas.microsoft.com/office/powerpoint/2010/main" xmlns="" val="201894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a:spLocks noGrp="1" noRot="1" noChangeAspect="1"/>
          </p:cNvSpPr>
          <p:nvPr>
            <p:ph type="sldImg" idx="2"/>
          </p:nvPr>
        </p:nvSpPr>
        <p:spPr>
          <a:xfrm>
            <a:off x="109538" y="757238"/>
            <a:ext cx="6729412" cy="3784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notes"/>
          <p:cNvSpPr txBox="1">
            <a:spLocks noGrp="1"/>
          </p:cNvSpPr>
          <p:nvPr>
            <p:ph type="body" idx="1"/>
          </p:nvPr>
        </p:nvSpPr>
        <p:spPr>
          <a:xfrm>
            <a:off x="694874" y="4794506"/>
            <a:ext cx="5558988" cy="4542163"/>
          </a:xfrm>
          <a:prstGeom prst="rect">
            <a:avLst/>
          </a:prstGeom>
          <a:noFill/>
          <a:ln>
            <a:noFill/>
          </a:ln>
        </p:spPr>
        <p:txBody>
          <a:bodyPr spcFirstLastPara="1" wrap="square" lIns="93162" tIns="93162" rIns="93162" bIns="93162" anchor="t" anchorCtr="0">
            <a:noAutofit/>
          </a:bodyPr>
          <a:lstStyle/>
          <a:p>
            <a:pPr>
              <a:buSzPts val="1100"/>
            </a:pPr>
            <a:endParaRPr/>
          </a:p>
        </p:txBody>
      </p:sp>
    </p:spTree>
    <p:extLst>
      <p:ext uri="{BB962C8B-B14F-4D97-AF65-F5344CB8AC3E}">
        <p14:creationId xmlns:p14="http://schemas.microsoft.com/office/powerpoint/2010/main" xmlns="" val="147662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a:spLocks noGrp="1" noRot="1" noChangeAspect="1"/>
          </p:cNvSpPr>
          <p:nvPr>
            <p:ph type="sldImg" idx="2"/>
          </p:nvPr>
        </p:nvSpPr>
        <p:spPr>
          <a:xfrm>
            <a:off x="109538" y="757238"/>
            <a:ext cx="6729412" cy="3784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3:notes"/>
          <p:cNvSpPr txBox="1">
            <a:spLocks noGrp="1"/>
          </p:cNvSpPr>
          <p:nvPr>
            <p:ph type="body" idx="1"/>
          </p:nvPr>
        </p:nvSpPr>
        <p:spPr>
          <a:xfrm>
            <a:off x="694874" y="4794506"/>
            <a:ext cx="5558988" cy="4542163"/>
          </a:xfrm>
          <a:prstGeom prst="rect">
            <a:avLst/>
          </a:prstGeom>
          <a:noFill/>
          <a:ln>
            <a:noFill/>
          </a:ln>
        </p:spPr>
        <p:txBody>
          <a:bodyPr spcFirstLastPara="1" wrap="square" lIns="93162" tIns="93162" rIns="93162" bIns="93162" anchor="t" anchorCtr="0">
            <a:noAutofit/>
          </a:bodyPr>
          <a:lstStyle/>
          <a:p>
            <a:pPr>
              <a:buSzPts val="1100"/>
            </a:pPr>
            <a:endParaRPr/>
          </a:p>
        </p:txBody>
      </p:sp>
    </p:spTree>
    <p:extLst>
      <p:ext uri="{BB962C8B-B14F-4D97-AF65-F5344CB8AC3E}">
        <p14:creationId xmlns:p14="http://schemas.microsoft.com/office/powerpoint/2010/main" xmlns="" val="3486050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a:spLocks noGrp="1" noRot="1" noChangeAspect="1"/>
          </p:cNvSpPr>
          <p:nvPr>
            <p:ph type="sldImg" idx="2"/>
          </p:nvPr>
        </p:nvSpPr>
        <p:spPr>
          <a:xfrm>
            <a:off x="109538" y="757238"/>
            <a:ext cx="6729412" cy="3784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4:notes"/>
          <p:cNvSpPr txBox="1">
            <a:spLocks noGrp="1"/>
          </p:cNvSpPr>
          <p:nvPr>
            <p:ph type="body" idx="1"/>
          </p:nvPr>
        </p:nvSpPr>
        <p:spPr>
          <a:xfrm>
            <a:off x="694874" y="4794506"/>
            <a:ext cx="5558988" cy="4542163"/>
          </a:xfrm>
          <a:prstGeom prst="rect">
            <a:avLst/>
          </a:prstGeom>
          <a:noFill/>
          <a:ln>
            <a:noFill/>
          </a:ln>
        </p:spPr>
        <p:txBody>
          <a:bodyPr spcFirstLastPara="1" wrap="square" lIns="93162" tIns="93162" rIns="93162" bIns="93162" anchor="t" anchorCtr="0">
            <a:noAutofit/>
          </a:bodyPr>
          <a:lstStyle/>
          <a:p>
            <a:pPr>
              <a:buSzPts val="1100"/>
            </a:pPr>
            <a:endParaRPr/>
          </a:p>
        </p:txBody>
      </p:sp>
    </p:spTree>
    <p:extLst>
      <p:ext uri="{BB962C8B-B14F-4D97-AF65-F5344CB8AC3E}">
        <p14:creationId xmlns:p14="http://schemas.microsoft.com/office/powerpoint/2010/main" xmlns="" val="2308339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7"/>
        <p:cNvGrpSpPr/>
        <p:nvPr/>
      </p:nvGrpSpPr>
      <p:grpSpPr>
        <a:xfrm>
          <a:off x="0" y="0"/>
          <a:ext cx="0" cy="0"/>
          <a:chOff x="0" y="0"/>
          <a:chExt cx="0" cy="0"/>
        </a:xfrm>
      </p:grpSpPr>
      <p:sp>
        <p:nvSpPr>
          <p:cNvPr id="18" name="Google Shape;18;p17"/>
          <p:cNvSpPr txBox="1">
            <a:spLocks noGrp="1"/>
          </p:cNvSpPr>
          <p:nvPr>
            <p:ph type="ctrTitle"/>
          </p:nvPr>
        </p:nvSpPr>
        <p:spPr>
          <a:xfrm>
            <a:off x="684212" y="685801"/>
            <a:ext cx="8001000" cy="297180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6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subTitle" idx="1"/>
          </p:nvPr>
        </p:nvSpPr>
        <p:spPr>
          <a:xfrm>
            <a:off x="684212" y="3843867"/>
            <a:ext cx="6400800" cy="1947333"/>
          </a:xfrm>
          <a:prstGeom prst="rect">
            <a:avLst/>
          </a:prstGeom>
          <a:noFill/>
          <a:ln>
            <a:noFill/>
          </a:ln>
        </p:spPr>
        <p:txBody>
          <a:bodyPr spcFirstLastPara="1" wrap="square" lIns="91425" tIns="45700" rIns="91425" bIns="45700" anchor="t" anchorCtr="0">
            <a:normAutofit/>
          </a:bodyPr>
          <a:lstStyle>
            <a:lvl1pPr lvl="0" algn="l">
              <a:spcBef>
                <a:spcPts val="420"/>
              </a:spcBef>
              <a:spcAft>
                <a:spcPts val="0"/>
              </a:spcAft>
              <a:buSzPts val="1260"/>
              <a:buNone/>
              <a:defRPr sz="2100">
                <a:solidFill>
                  <a:srgbClr val="0F486F"/>
                </a:solidFill>
              </a:defRPr>
            </a:lvl1pPr>
            <a:lvl2pPr lvl="1" algn="ctr">
              <a:spcBef>
                <a:spcPts val="600"/>
              </a:spcBef>
              <a:spcAft>
                <a:spcPts val="0"/>
              </a:spcAft>
              <a:buSzPts val="1080"/>
              <a:buNone/>
              <a:defRPr>
                <a:solidFill>
                  <a:schemeClr val="lt1"/>
                </a:solidFill>
              </a:defRPr>
            </a:lvl2pPr>
            <a:lvl3pPr lvl="2" algn="ctr">
              <a:spcBef>
                <a:spcPts val="600"/>
              </a:spcBef>
              <a:spcAft>
                <a:spcPts val="0"/>
              </a:spcAft>
              <a:buSzPts val="960"/>
              <a:buNone/>
              <a:defRPr>
                <a:solidFill>
                  <a:schemeClr val="lt1"/>
                </a:solidFill>
              </a:defRPr>
            </a:lvl3pPr>
            <a:lvl4pPr lvl="3" algn="ctr">
              <a:spcBef>
                <a:spcPts val="600"/>
              </a:spcBef>
              <a:spcAft>
                <a:spcPts val="0"/>
              </a:spcAft>
              <a:buSzPts val="840"/>
              <a:buNone/>
              <a:defRPr>
                <a:solidFill>
                  <a:schemeClr val="lt1"/>
                </a:solidFill>
              </a:defRPr>
            </a:lvl4pPr>
            <a:lvl5pPr lvl="4" algn="ctr">
              <a:spcBef>
                <a:spcPts val="600"/>
              </a:spcBef>
              <a:spcAft>
                <a:spcPts val="0"/>
              </a:spcAft>
              <a:buSzPts val="840"/>
              <a:buNone/>
              <a:defRPr>
                <a:solidFill>
                  <a:schemeClr val="lt1"/>
                </a:solidFill>
              </a:defRPr>
            </a:lvl5pPr>
            <a:lvl6pPr lvl="5" algn="ctr">
              <a:spcBef>
                <a:spcPts val="600"/>
              </a:spcBef>
              <a:spcAft>
                <a:spcPts val="0"/>
              </a:spcAft>
              <a:buSzPts val="840"/>
              <a:buNone/>
              <a:defRPr>
                <a:solidFill>
                  <a:schemeClr val="lt1"/>
                </a:solidFill>
              </a:defRPr>
            </a:lvl6pPr>
            <a:lvl7pPr lvl="6" algn="ctr">
              <a:spcBef>
                <a:spcPts val="600"/>
              </a:spcBef>
              <a:spcAft>
                <a:spcPts val="0"/>
              </a:spcAft>
              <a:buSzPts val="840"/>
              <a:buNone/>
              <a:defRPr>
                <a:solidFill>
                  <a:schemeClr val="lt1"/>
                </a:solidFill>
              </a:defRPr>
            </a:lvl7pPr>
            <a:lvl8pPr lvl="7" algn="ctr">
              <a:spcBef>
                <a:spcPts val="600"/>
              </a:spcBef>
              <a:spcAft>
                <a:spcPts val="0"/>
              </a:spcAft>
              <a:buSzPts val="840"/>
              <a:buNone/>
              <a:defRPr>
                <a:solidFill>
                  <a:schemeClr val="lt1"/>
                </a:solidFill>
              </a:defRPr>
            </a:lvl8pPr>
            <a:lvl9pPr lvl="8" algn="ctr">
              <a:spcBef>
                <a:spcPts val="600"/>
              </a:spcBef>
              <a:spcAft>
                <a:spcPts val="600"/>
              </a:spcAft>
              <a:buSzPts val="840"/>
              <a:buNone/>
              <a:defRPr>
                <a:solidFill>
                  <a:schemeClr val="lt1"/>
                </a:solidFill>
              </a:defRPr>
            </a:lvl9pPr>
          </a:lstStyle>
          <a:p>
            <a:endParaRPr/>
          </a:p>
        </p:txBody>
      </p:sp>
      <p:sp>
        <p:nvSpPr>
          <p:cNvPr id="20" name="Google Shape;20;p1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10363200" y="5578476"/>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GB" smtClean="0"/>
              <a:pPr/>
              <a:t>‹#›</a:t>
            </a:fld>
            <a:endParaRPr lang="en-GB"/>
          </a:p>
        </p:txBody>
      </p:sp>
      <p:cxnSp>
        <p:nvCxnSpPr>
          <p:cNvPr id="23" name="Google Shape;23;p17"/>
          <p:cNvCxnSpPr/>
          <p:nvPr/>
        </p:nvCxnSpPr>
        <p:spPr>
          <a:xfrm flipH="1">
            <a:off x="8228012" y="8467"/>
            <a:ext cx="3810000" cy="3810000"/>
          </a:xfrm>
          <a:prstGeom prst="straightConnector1">
            <a:avLst/>
          </a:prstGeom>
          <a:noFill/>
          <a:ln w="12700" cap="flat" cmpd="sng">
            <a:solidFill>
              <a:schemeClr val="lt1"/>
            </a:solidFill>
            <a:prstDash val="solid"/>
            <a:round/>
            <a:headEnd type="none" w="sm" len="sm"/>
            <a:tailEnd type="none" w="sm" len="sm"/>
          </a:ln>
        </p:spPr>
      </p:cxnSp>
      <p:cxnSp>
        <p:nvCxnSpPr>
          <p:cNvPr id="24" name="Google Shape;24;p17"/>
          <p:cNvCxnSpPr/>
          <p:nvPr/>
        </p:nvCxnSpPr>
        <p:spPr>
          <a:xfrm flipH="1">
            <a:off x="6108171" y="91546"/>
            <a:ext cx="6080655" cy="6080655"/>
          </a:xfrm>
          <a:prstGeom prst="straightConnector1">
            <a:avLst/>
          </a:prstGeom>
          <a:noFill/>
          <a:ln w="12700" cap="flat" cmpd="sng">
            <a:solidFill>
              <a:schemeClr val="lt1"/>
            </a:solidFill>
            <a:prstDash val="solid"/>
            <a:round/>
            <a:headEnd type="none" w="sm" len="sm"/>
            <a:tailEnd type="none" w="sm" len="sm"/>
          </a:ln>
        </p:spPr>
      </p:cxnSp>
      <p:cxnSp>
        <p:nvCxnSpPr>
          <p:cNvPr id="25" name="Google Shape;25;p17"/>
          <p:cNvCxnSpPr/>
          <p:nvPr/>
        </p:nvCxnSpPr>
        <p:spPr>
          <a:xfrm flipH="1">
            <a:off x="7235825" y="228600"/>
            <a:ext cx="4953000" cy="4953000"/>
          </a:xfrm>
          <a:prstGeom prst="straightConnector1">
            <a:avLst/>
          </a:prstGeom>
          <a:noFill/>
          <a:ln w="12700" cap="flat" cmpd="sng">
            <a:solidFill>
              <a:schemeClr val="lt1"/>
            </a:solidFill>
            <a:prstDash val="solid"/>
            <a:round/>
            <a:headEnd type="none" w="sm" len="sm"/>
            <a:tailEnd type="none" w="sm" len="sm"/>
          </a:ln>
        </p:spPr>
      </p:cxnSp>
      <p:cxnSp>
        <p:nvCxnSpPr>
          <p:cNvPr id="26" name="Google Shape;26;p17"/>
          <p:cNvCxnSpPr/>
          <p:nvPr/>
        </p:nvCxnSpPr>
        <p:spPr>
          <a:xfrm flipH="1">
            <a:off x="7335838" y="32279"/>
            <a:ext cx="4852989" cy="4852989"/>
          </a:xfrm>
          <a:prstGeom prst="straightConnector1">
            <a:avLst/>
          </a:prstGeom>
          <a:noFill/>
          <a:ln w="31750" cap="flat" cmpd="sng">
            <a:solidFill>
              <a:schemeClr val="lt1"/>
            </a:solidFill>
            <a:prstDash val="solid"/>
            <a:round/>
            <a:headEnd type="none" w="sm" len="sm"/>
            <a:tailEnd type="none" w="sm" len="sm"/>
          </a:ln>
        </p:spPr>
      </p:cxnSp>
      <p:cxnSp>
        <p:nvCxnSpPr>
          <p:cNvPr id="27" name="Google Shape;27;p17"/>
          <p:cNvCxnSpPr/>
          <p:nvPr/>
        </p:nvCxnSpPr>
        <p:spPr>
          <a:xfrm flipH="1">
            <a:off x="7845427" y="609602"/>
            <a:ext cx="4343399" cy="4343399"/>
          </a:xfrm>
          <a:prstGeom prst="straightConnector1">
            <a:avLst/>
          </a:prstGeom>
          <a:noFill/>
          <a:ln w="31750"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xmlns="" val="3068379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9"/>
        <p:cNvGrpSpPr/>
        <p:nvPr/>
      </p:nvGrpSpPr>
      <p:grpSpPr>
        <a:xfrm>
          <a:off x="0" y="0"/>
          <a:ext cx="0" cy="0"/>
          <a:chOff x="0" y="0"/>
          <a:chExt cx="0" cy="0"/>
        </a:xfrm>
      </p:grpSpPr>
      <p:sp>
        <p:nvSpPr>
          <p:cNvPr id="80" name="Google Shape;80;p26"/>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6"/>
          <p:cNvSpPr>
            <a:spLocks noGrp="1"/>
          </p:cNvSpPr>
          <p:nvPr>
            <p:ph type="pic" idx="2"/>
          </p:nvPr>
        </p:nvSpPr>
        <p:spPr>
          <a:xfrm>
            <a:off x="685801" y="533400"/>
            <a:ext cx="10818812" cy="31242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sp>
      <p:sp>
        <p:nvSpPr>
          <p:cNvPr id="82" name="Google Shape;82;p26"/>
          <p:cNvSpPr txBox="1">
            <a:spLocks noGrp="1"/>
          </p:cNvSpPr>
          <p:nvPr>
            <p:ph type="body" idx="1"/>
          </p:nvPr>
        </p:nvSpPr>
        <p:spPr>
          <a:xfrm>
            <a:off x="914401" y="3843867"/>
            <a:ext cx="8304211" cy="457200"/>
          </a:xfrm>
          <a:prstGeom prst="rect">
            <a:avLst/>
          </a:prstGeom>
          <a:noFill/>
          <a:ln>
            <a:noFill/>
          </a:ln>
        </p:spPr>
        <p:txBody>
          <a:bodyPr spcFirstLastPara="1" wrap="square" lIns="91425" tIns="45700" rIns="91425" bIns="45700" anchor="t" anchorCtr="0">
            <a:normAutofit/>
          </a:bodyPr>
          <a:lstStyle>
            <a:lvl1pPr marL="609585" lvl="0" indent="-304792" algn="l">
              <a:spcBef>
                <a:spcPts val="320"/>
              </a:spcBef>
              <a:spcAft>
                <a:spcPts val="0"/>
              </a:spcAft>
              <a:buSzPts val="960"/>
              <a:buFont typeface="Century Gothic"/>
              <a:buNone/>
              <a:defRPr sz="1600"/>
            </a:lvl1pPr>
            <a:lvl2pPr marL="1219170" lvl="1" indent="-304792" algn="l">
              <a:spcBef>
                <a:spcPts val="600"/>
              </a:spcBef>
              <a:spcAft>
                <a:spcPts val="0"/>
              </a:spcAft>
              <a:buSzPts val="1080"/>
              <a:buFont typeface="Century Gothic"/>
              <a:buNone/>
              <a:defRPr/>
            </a:lvl2pPr>
            <a:lvl3pPr marL="1828754" lvl="2" indent="-304792" algn="l">
              <a:spcBef>
                <a:spcPts val="600"/>
              </a:spcBef>
              <a:spcAft>
                <a:spcPts val="0"/>
              </a:spcAft>
              <a:buSzPts val="960"/>
              <a:buFont typeface="Century Gothic"/>
              <a:buNone/>
              <a:defRPr/>
            </a:lvl3pPr>
            <a:lvl4pPr marL="2438339" lvl="3" indent="-304792" algn="l">
              <a:spcBef>
                <a:spcPts val="600"/>
              </a:spcBef>
              <a:spcAft>
                <a:spcPts val="0"/>
              </a:spcAft>
              <a:buSzPts val="840"/>
              <a:buFont typeface="Century Gothic"/>
              <a:buNone/>
              <a:defRPr/>
            </a:lvl4pPr>
            <a:lvl5pPr marL="3047924" lvl="4" indent="-304792" algn="l">
              <a:spcBef>
                <a:spcPts val="600"/>
              </a:spcBef>
              <a:spcAft>
                <a:spcPts val="0"/>
              </a:spcAft>
              <a:buSzPts val="840"/>
              <a:buFont typeface="Century Gothic"/>
              <a:buNone/>
              <a:defRPr/>
            </a:lvl5pPr>
            <a:lvl6pPr marL="3657509" lvl="5" indent="-426708" algn="l">
              <a:spcBef>
                <a:spcPts val="600"/>
              </a:spcBef>
              <a:spcAft>
                <a:spcPts val="0"/>
              </a:spcAft>
              <a:buSzPts val="1440"/>
              <a:buChar char="▶"/>
              <a:defRPr/>
            </a:lvl6pPr>
            <a:lvl7pPr marL="4267093" lvl="6" indent="-426708" algn="l">
              <a:spcBef>
                <a:spcPts val="600"/>
              </a:spcBef>
              <a:spcAft>
                <a:spcPts val="0"/>
              </a:spcAft>
              <a:buSzPts val="1440"/>
              <a:buChar char="▶"/>
              <a:defRPr/>
            </a:lvl7pPr>
            <a:lvl8pPr marL="4876678" lvl="7" indent="-426709" algn="l">
              <a:spcBef>
                <a:spcPts val="600"/>
              </a:spcBef>
              <a:spcAft>
                <a:spcPts val="0"/>
              </a:spcAft>
              <a:buSzPts val="1440"/>
              <a:buChar char="▶"/>
              <a:defRPr/>
            </a:lvl8pPr>
            <a:lvl9pPr marL="5486263" lvl="8" indent="-426709" algn="l">
              <a:spcBef>
                <a:spcPts val="600"/>
              </a:spcBef>
              <a:spcAft>
                <a:spcPts val="600"/>
              </a:spcAft>
              <a:buSzPts val="1440"/>
              <a:buChar char="▶"/>
              <a:defRPr/>
            </a:lvl9pPr>
          </a:lstStyle>
          <a:p>
            <a:endParaRPr/>
          </a:p>
        </p:txBody>
      </p:sp>
      <p:sp>
        <p:nvSpPr>
          <p:cNvPr id="83" name="Google Shape;83;p2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6"/>
          <p:cNvSpPr txBox="1">
            <a:spLocks noGrp="1"/>
          </p:cNvSpPr>
          <p:nvPr>
            <p:ph type="sldNum" idx="12"/>
          </p:nvPr>
        </p:nvSpPr>
        <p:spPr>
          <a:xfrm>
            <a:off x="10363200" y="5578476"/>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xmlns="" val="2533062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6"/>
        <p:cNvGrpSpPr/>
        <p:nvPr/>
      </p:nvGrpSpPr>
      <p:grpSpPr>
        <a:xfrm>
          <a:off x="0" y="0"/>
          <a:ext cx="0" cy="0"/>
          <a:chOff x="0" y="0"/>
          <a:chExt cx="0" cy="0"/>
        </a:xfrm>
      </p:grpSpPr>
      <p:sp>
        <p:nvSpPr>
          <p:cNvPr id="87" name="Google Shape;87;p27"/>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4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7"/>
          <p:cNvSpPr txBox="1">
            <a:spLocks noGrp="1"/>
          </p:cNvSpPr>
          <p:nvPr>
            <p:ph type="body" idx="1"/>
          </p:nvPr>
        </p:nvSpPr>
        <p:spPr>
          <a:xfrm>
            <a:off x="684213" y="4114800"/>
            <a:ext cx="8535988" cy="1879600"/>
          </a:xfrm>
          <a:prstGeom prst="rect">
            <a:avLst/>
          </a:prstGeom>
          <a:noFill/>
          <a:ln>
            <a:noFill/>
          </a:ln>
        </p:spPr>
        <p:txBody>
          <a:bodyPr spcFirstLastPara="1" wrap="square" lIns="91425" tIns="45700" rIns="91425" bIns="45700" anchor="ctr" anchorCtr="0">
            <a:normAutofit/>
          </a:bodyPr>
          <a:lstStyle>
            <a:lvl1pPr marL="609585" lvl="0" indent="-304792" algn="l">
              <a:spcBef>
                <a:spcPts val="400"/>
              </a:spcBef>
              <a:spcAft>
                <a:spcPts val="0"/>
              </a:spcAft>
              <a:buSzPts val="1200"/>
              <a:buNone/>
              <a:defRPr sz="2000">
                <a:solidFill>
                  <a:srgbClr val="0F486F"/>
                </a:solidFill>
              </a:defRPr>
            </a:lvl1pPr>
            <a:lvl2pPr marL="1219170" lvl="1" indent="-304792" algn="l">
              <a:spcBef>
                <a:spcPts val="600"/>
              </a:spcBef>
              <a:spcAft>
                <a:spcPts val="0"/>
              </a:spcAft>
              <a:buSzPts val="1080"/>
              <a:buNone/>
              <a:defRPr sz="1800">
                <a:solidFill>
                  <a:schemeClr val="lt1"/>
                </a:solidFill>
              </a:defRPr>
            </a:lvl2pPr>
            <a:lvl3pPr marL="1828754" lvl="2" indent="-304792" algn="l">
              <a:spcBef>
                <a:spcPts val="600"/>
              </a:spcBef>
              <a:spcAft>
                <a:spcPts val="0"/>
              </a:spcAft>
              <a:buSzPts val="960"/>
              <a:buNone/>
              <a:defRPr sz="1600">
                <a:solidFill>
                  <a:schemeClr val="lt1"/>
                </a:solidFill>
              </a:defRPr>
            </a:lvl3pPr>
            <a:lvl4pPr marL="2438339" lvl="3" indent="-304792" algn="l">
              <a:spcBef>
                <a:spcPts val="600"/>
              </a:spcBef>
              <a:spcAft>
                <a:spcPts val="0"/>
              </a:spcAft>
              <a:buSzPts val="840"/>
              <a:buNone/>
              <a:defRPr sz="1400">
                <a:solidFill>
                  <a:schemeClr val="lt1"/>
                </a:solidFill>
              </a:defRPr>
            </a:lvl4pPr>
            <a:lvl5pPr marL="3047924" lvl="4" indent="-304792" algn="l">
              <a:spcBef>
                <a:spcPts val="600"/>
              </a:spcBef>
              <a:spcAft>
                <a:spcPts val="0"/>
              </a:spcAft>
              <a:buSzPts val="840"/>
              <a:buNone/>
              <a:defRPr sz="1400">
                <a:solidFill>
                  <a:schemeClr val="lt1"/>
                </a:solidFill>
              </a:defRPr>
            </a:lvl5pPr>
            <a:lvl6pPr marL="3657509" lvl="5" indent="-304792" algn="l">
              <a:spcBef>
                <a:spcPts val="600"/>
              </a:spcBef>
              <a:spcAft>
                <a:spcPts val="0"/>
              </a:spcAft>
              <a:buSzPts val="840"/>
              <a:buNone/>
              <a:defRPr sz="1400">
                <a:solidFill>
                  <a:schemeClr val="lt1"/>
                </a:solidFill>
              </a:defRPr>
            </a:lvl6pPr>
            <a:lvl7pPr marL="4267093" lvl="6" indent="-304792" algn="l">
              <a:spcBef>
                <a:spcPts val="600"/>
              </a:spcBef>
              <a:spcAft>
                <a:spcPts val="0"/>
              </a:spcAft>
              <a:buSzPts val="840"/>
              <a:buNone/>
              <a:defRPr sz="1400">
                <a:solidFill>
                  <a:schemeClr val="lt1"/>
                </a:solidFill>
              </a:defRPr>
            </a:lvl7pPr>
            <a:lvl8pPr marL="4876678" lvl="7" indent="-304792" algn="l">
              <a:spcBef>
                <a:spcPts val="600"/>
              </a:spcBef>
              <a:spcAft>
                <a:spcPts val="0"/>
              </a:spcAft>
              <a:buSzPts val="840"/>
              <a:buNone/>
              <a:defRPr sz="1400">
                <a:solidFill>
                  <a:schemeClr val="lt1"/>
                </a:solidFill>
              </a:defRPr>
            </a:lvl8pPr>
            <a:lvl9pPr marL="5486263" lvl="8" indent="-304792" algn="l">
              <a:spcBef>
                <a:spcPts val="600"/>
              </a:spcBef>
              <a:spcAft>
                <a:spcPts val="600"/>
              </a:spcAft>
              <a:buSzPts val="840"/>
              <a:buNone/>
              <a:defRPr sz="1400">
                <a:solidFill>
                  <a:schemeClr val="lt1"/>
                </a:solidFill>
              </a:defRPr>
            </a:lvl9pPr>
          </a:lstStyle>
          <a:p>
            <a:endParaRPr/>
          </a:p>
        </p:txBody>
      </p:sp>
      <p:sp>
        <p:nvSpPr>
          <p:cNvPr id="89" name="Google Shape;89;p2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7"/>
          <p:cNvSpPr txBox="1">
            <a:spLocks noGrp="1"/>
          </p:cNvSpPr>
          <p:nvPr>
            <p:ph type="sldNum" idx="12"/>
          </p:nvPr>
        </p:nvSpPr>
        <p:spPr>
          <a:xfrm>
            <a:off x="10363200" y="5578476"/>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xmlns="" val="2657552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2"/>
        <p:cNvGrpSpPr/>
        <p:nvPr/>
      </p:nvGrpSpPr>
      <p:grpSpPr>
        <a:xfrm>
          <a:off x="0" y="0"/>
          <a:ext cx="0" cy="0"/>
          <a:chOff x="0" y="0"/>
          <a:chExt cx="0" cy="0"/>
        </a:xfrm>
      </p:grpSpPr>
      <p:sp>
        <p:nvSpPr>
          <p:cNvPr id="93" name="Google Shape;93;p28"/>
          <p:cNvSpPr txBox="1">
            <a:spLocks noGrp="1"/>
          </p:cNvSpPr>
          <p:nvPr>
            <p:ph type="title"/>
          </p:nvPr>
        </p:nvSpPr>
        <p:spPr>
          <a:xfrm>
            <a:off x="1141413" y="685800"/>
            <a:ext cx="9144001"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400"/>
              <a:buFont typeface="Century Gothic"/>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8"/>
          <p:cNvSpPr txBox="1">
            <a:spLocks noGrp="1"/>
          </p:cNvSpPr>
          <p:nvPr>
            <p:ph type="body" idx="1"/>
          </p:nvPr>
        </p:nvSpPr>
        <p:spPr>
          <a:xfrm>
            <a:off x="1446212" y="3429000"/>
            <a:ext cx="8534400" cy="381000"/>
          </a:xfrm>
          <a:prstGeom prst="rect">
            <a:avLst/>
          </a:prstGeom>
          <a:noFill/>
          <a:ln>
            <a:noFill/>
          </a:ln>
        </p:spPr>
        <p:txBody>
          <a:bodyPr spcFirstLastPara="1" wrap="square" lIns="91425" tIns="45700" rIns="91425" bIns="45700" anchor="ctr" anchorCtr="0">
            <a:normAutofit/>
          </a:bodyPr>
          <a:lstStyle>
            <a:lvl1pPr marL="609585" lvl="0" indent="-304792" algn="l">
              <a:spcBef>
                <a:spcPts val="400"/>
              </a:spcBef>
              <a:spcAft>
                <a:spcPts val="0"/>
              </a:spcAft>
              <a:buSzPts val="1200"/>
              <a:buFont typeface="Century Gothic"/>
              <a:buNone/>
              <a:defRPr/>
            </a:lvl1pPr>
            <a:lvl2pPr marL="1219170" lvl="1" indent="-304792" algn="l">
              <a:spcBef>
                <a:spcPts val="600"/>
              </a:spcBef>
              <a:spcAft>
                <a:spcPts val="0"/>
              </a:spcAft>
              <a:buSzPts val="1080"/>
              <a:buFont typeface="Century Gothic"/>
              <a:buNone/>
              <a:defRPr/>
            </a:lvl2pPr>
            <a:lvl3pPr marL="1828754" lvl="2" indent="-304792" algn="l">
              <a:spcBef>
                <a:spcPts val="600"/>
              </a:spcBef>
              <a:spcAft>
                <a:spcPts val="0"/>
              </a:spcAft>
              <a:buSzPts val="960"/>
              <a:buFont typeface="Century Gothic"/>
              <a:buNone/>
              <a:defRPr/>
            </a:lvl3pPr>
            <a:lvl4pPr marL="2438339" lvl="3" indent="-304792" algn="l">
              <a:spcBef>
                <a:spcPts val="600"/>
              </a:spcBef>
              <a:spcAft>
                <a:spcPts val="0"/>
              </a:spcAft>
              <a:buSzPts val="840"/>
              <a:buFont typeface="Century Gothic"/>
              <a:buNone/>
              <a:defRPr/>
            </a:lvl4pPr>
            <a:lvl5pPr marL="3047924" lvl="4" indent="-304792" algn="l">
              <a:spcBef>
                <a:spcPts val="600"/>
              </a:spcBef>
              <a:spcAft>
                <a:spcPts val="0"/>
              </a:spcAft>
              <a:buSzPts val="840"/>
              <a:buFont typeface="Century Gothic"/>
              <a:buNone/>
              <a:defRPr/>
            </a:lvl5pPr>
            <a:lvl6pPr marL="3657509" lvl="5" indent="-426708" algn="l">
              <a:spcBef>
                <a:spcPts val="600"/>
              </a:spcBef>
              <a:spcAft>
                <a:spcPts val="0"/>
              </a:spcAft>
              <a:buSzPts val="1440"/>
              <a:buChar char="▶"/>
              <a:defRPr/>
            </a:lvl6pPr>
            <a:lvl7pPr marL="4267093" lvl="6" indent="-426708" algn="l">
              <a:spcBef>
                <a:spcPts val="600"/>
              </a:spcBef>
              <a:spcAft>
                <a:spcPts val="0"/>
              </a:spcAft>
              <a:buSzPts val="1440"/>
              <a:buChar char="▶"/>
              <a:defRPr/>
            </a:lvl7pPr>
            <a:lvl8pPr marL="4876678" lvl="7" indent="-426709" algn="l">
              <a:spcBef>
                <a:spcPts val="600"/>
              </a:spcBef>
              <a:spcAft>
                <a:spcPts val="0"/>
              </a:spcAft>
              <a:buSzPts val="1440"/>
              <a:buChar char="▶"/>
              <a:defRPr/>
            </a:lvl8pPr>
            <a:lvl9pPr marL="5486263" lvl="8" indent="-426709" algn="l">
              <a:spcBef>
                <a:spcPts val="600"/>
              </a:spcBef>
              <a:spcAft>
                <a:spcPts val="600"/>
              </a:spcAft>
              <a:buSzPts val="1440"/>
              <a:buChar char="▶"/>
              <a:defRPr/>
            </a:lvl9pPr>
          </a:lstStyle>
          <a:p>
            <a:endParaRPr/>
          </a:p>
        </p:txBody>
      </p:sp>
      <p:sp>
        <p:nvSpPr>
          <p:cNvPr id="95" name="Google Shape;95;p28"/>
          <p:cNvSpPr txBox="1">
            <a:spLocks noGrp="1"/>
          </p:cNvSpPr>
          <p:nvPr>
            <p:ph type="body" idx="2"/>
          </p:nvPr>
        </p:nvSpPr>
        <p:spPr>
          <a:xfrm>
            <a:off x="684213" y="4301069"/>
            <a:ext cx="8534400" cy="1684865"/>
          </a:xfrm>
          <a:prstGeom prst="rect">
            <a:avLst/>
          </a:prstGeom>
          <a:noFill/>
          <a:ln>
            <a:noFill/>
          </a:ln>
        </p:spPr>
        <p:txBody>
          <a:bodyPr spcFirstLastPara="1" wrap="square" lIns="91425" tIns="45700" rIns="91425" bIns="45700" anchor="ctr" anchorCtr="0">
            <a:normAutofit/>
          </a:bodyPr>
          <a:lstStyle>
            <a:lvl1pPr marL="609585" lvl="0" indent="-304792" algn="l">
              <a:spcBef>
                <a:spcPts val="400"/>
              </a:spcBef>
              <a:spcAft>
                <a:spcPts val="0"/>
              </a:spcAft>
              <a:buSzPts val="1200"/>
              <a:buNone/>
              <a:defRPr sz="2000">
                <a:solidFill>
                  <a:srgbClr val="0F486F"/>
                </a:solidFill>
              </a:defRPr>
            </a:lvl1pPr>
            <a:lvl2pPr marL="1219170" lvl="1" indent="-304792" algn="l">
              <a:spcBef>
                <a:spcPts val="600"/>
              </a:spcBef>
              <a:spcAft>
                <a:spcPts val="0"/>
              </a:spcAft>
              <a:buSzPts val="1080"/>
              <a:buNone/>
              <a:defRPr sz="1800">
                <a:solidFill>
                  <a:schemeClr val="lt1"/>
                </a:solidFill>
              </a:defRPr>
            </a:lvl2pPr>
            <a:lvl3pPr marL="1828754" lvl="2" indent="-304792" algn="l">
              <a:spcBef>
                <a:spcPts val="600"/>
              </a:spcBef>
              <a:spcAft>
                <a:spcPts val="0"/>
              </a:spcAft>
              <a:buSzPts val="960"/>
              <a:buNone/>
              <a:defRPr sz="1600">
                <a:solidFill>
                  <a:schemeClr val="lt1"/>
                </a:solidFill>
              </a:defRPr>
            </a:lvl3pPr>
            <a:lvl4pPr marL="2438339" lvl="3" indent="-304792" algn="l">
              <a:spcBef>
                <a:spcPts val="600"/>
              </a:spcBef>
              <a:spcAft>
                <a:spcPts val="0"/>
              </a:spcAft>
              <a:buSzPts val="840"/>
              <a:buNone/>
              <a:defRPr sz="1400">
                <a:solidFill>
                  <a:schemeClr val="lt1"/>
                </a:solidFill>
              </a:defRPr>
            </a:lvl4pPr>
            <a:lvl5pPr marL="3047924" lvl="4" indent="-304792" algn="l">
              <a:spcBef>
                <a:spcPts val="600"/>
              </a:spcBef>
              <a:spcAft>
                <a:spcPts val="0"/>
              </a:spcAft>
              <a:buSzPts val="840"/>
              <a:buNone/>
              <a:defRPr sz="1400">
                <a:solidFill>
                  <a:schemeClr val="lt1"/>
                </a:solidFill>
              </a:defRPr>
            </a:lvl5pPr>
            <a:lvl6pPr marL="3657509" lvl="5" indent="-304792" algn="l">
              <a:spcBef>
                <a:spcPts val="600"/>
              </a:spcBef>
              <a:spcAft>
                <a:spcPts val="0"/>
              </a:spcAft>
              <a:buSzPts val="840"/>
              <a:buNone/>
              <a:defRPr sz="1400">
                <a:solidFill>
                  <a:schemeClr val="lt1"/>
                </a:solidFill>
              </a:defRPr>
            </a:lvl6pPr>
            <a:lvl7pPr marL="4267093" lvl="6" indent="-304792" algn="l">
              <a:spcBef>
                <a:spcPts val="600"/>
              </a:spcBef>
              <a:spcAft>
                <a:spcPts val="0"/>
              </a:spcAft>
              <a:buSzPts val="840"/>
              <a:buNone/>
              <a:defRPr sz="1400">
                <a:solidFill>
                  <a:schemeClr val="lt1"/>
                </a:solidFill>
              </a:defRPr>
            </a:lvl7pPr>
            <a:lvl8pPr marL="4876678" lvl="7" indent="-304792" algn="l">
              <a:spcBef>
                <a:spcPts val="600"/>
              </a:spcBef>
              <a:spcAft>
                <a:spcPts val="0"/>
              </a:spcAft>
              <a:buSzPts val="840"/>
              <a:buNone/>
              <a:defRPr sz="1400">
                <a:solidFill>
                  <a:schemeClr val="lt1"/>
                </a:solidFill>
              </a:defRPr>
            </a:lvl8pPr>
            <a:lvl9pPr marL="5486263" lvl="8" indent="-304792" algn="l">
              <a:spcBef>
                <a:spcPts val="600"/>
              </a:spcBef>
              <a:spcAft>
                <a:spcPts val="600"/>
              </a:spcAft>
              <a:buSzPts val="840"/>
              <a:buNone/>
              <a:defRPr sz="1400">
                <a:solidFill>
                  <a:schemeClr val="lt1"/>
                </a:solidFill>
              </a:defRPr>
            </a:lvl9pPr>
          </a:lstStyle>
          <a:p>
            <a:endParaRPr/>
          </a:p>
        </p:txBody>
      </p:sp>
      <p:sp>
        <p:nvSpPr>
          <p:cNvPr id="96" name="Google Shape;96;p2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8"/>
          <p:cNvSpPr txBox="1">
            <a:spLocks noGrp="1"/>
          </p:cNvSpPr>
          <p:nvPr>
            <p:ph type="sldNum" idx="12"/>
          </p:nvPr>
        </p:nvSpPr>
        <p:spPr>
          <a:xfrm>
            <a:off x="10363200" y="5578476"/>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GB" smtClean="0"/>
              <a:pPr/>
              <a:t>‹#›</a:t>
            </a:fld>
            <a:endParaRPr lang="en-GB"/>
          </a:p>
        </p:txBody>
      </p:sp>
      <p:sp>
        <p:nvSpPr>
          <p:cNvPr id="99" name="Google Shape;99;p28"/>
          <p:cNvSpPr txBox="1"/>
          <p:nvPr/>
        </p:nvSpPr>
        <p:spPr>
          <a:xfrm>
            <a:off x="531812" y="812223"/>
            <a:ext cx="609600" cy="584776"/>
          </a:xfrm>
          <a:prstGeom prst="rect">
            <a:avLst/>
          </a:prstGeom>
          <a:noFill/>
          <a:ln>
            <a:noFill/>
          </a:ln>
        </p:spPr>
        <p:txBody>
          <a:bodyPr spcFirstLastPara="1" wrap="square" lIns="91433" tIns="45700" rIns="91433" bIns="45700" anchor="ctr" anchorCtr="0">
            <a:noAutofit/>
          </a:bodyPr>
          <a:lstStyle/>
          <a:p>
            <a:pPr marL="0" marR="0" lvl="0" indent="0" algn="l" rtl="0">
              <a:lnSpc>
                <a:spcPct val="100000"/>
              </a:lnSpc>
              <a:spcBef>
                <a:spcPts val="0"/>
              </a:spcBef>
              <a:spcAft>
                <a:spcPts val="0"/>
              </a:spcAft>
              <a:buNone/>
            </a:pPr>
            <a:r>
              <a:rPr lang="en-GB" sz="8000" b="0" i="0" u="none" strike="noStrike" cap="none">
                <a:solidFill>
                  <a:schemeClr val="lt1"/>
                </a:solidFill>
                <a:latin typeface="Arial"/>
                <a:ea typeface="Arial"/>
                <a:cs typeface="Arial"/>
                <a:sym typeface="Arial"/>
              </a:rPr>
              <a:t>“</a:t>
            </a:r>
            <a:endParaRPr sz="2400"/>
          </a:p>
        </p:txBody>
      </p:sp>
      <p:sp>
        <p:nvSpPr>
          <p:cNvPr id="100" name="Google Shape;100;p28"/>
          <p:cNvSpPr txBox="1"/>
          <p:nvPr/>
        </p:nvSpPr>
        <p:spPr>
          <a:xfrm>
            <a:off x="10285412" y="2768601"/>
            <a:ext cx="609600" cy="584776"/>
          </a:xfrm>
          <a:prstGeom prst="rect">
            <a:avLst/>
          </a:prstGeom>
          <a:noFill/>
          <a:ln>
            <a:noFill/>
          </a:ln>
        </p:spPr>
        <p:txBody>
          <a:bodyPr spcFirstLastPara="1" wrap="square" lIns="91433" tIns="45700" rIns="91433" bIns="45700" anchor="ctr" anchorCtr="0">
            <a:noAutofit/>
          </a:bodyPr>
          <a:lstStyle/>
          <a:p>
            <a:pPr marL="0" marR="0" lvl="0" indent="0" algn="r" rtl="0">
              <a:lnSpc>
                <a:spcPct val="100000"/>
              </a:lnSpc>
              <a:spcBef>
                <a:spcPts val="0"/>
              </a:spcBef>
              <a:spcAft>
                <a:spcPts val="0"/>
              </a:spcAft>
              <a:buNone/>
            </a:pPr>
            <a:r>
              <a:rPr lang="en-GB" sz="8000" b="0" i="0" u="none" strike="noStrike" cap="none">
                <a:solidFill>
                  <a:schemeClr val="lt1"/>
                </a:solidFill>
                <a:latin typeface="Arial"/>
                <a:ea typeface="Arial"/>
                <a:cs typeface="Arial"/>
                <a:sym typeface="Arial"/>
              </a:rPr>
              <a:t>”</a:t>
            </a:r>
            <a:endParaRPr sz="2400"/>
          </a:p>
        </p:txBody>
      </p:sp>
    </p:spTree>
    <p:extLst>
      <p:ext uri="{BB962C8B-B14F-4D97-AF65-F5344CB8AC3E}">
        <p14:creationId xmlns:p14="http://schemas.microsoft.com/office/powerpoint/2010/main" xmlns="" val="8993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684212" y="3429000"/>
            <a:ext cx="8534400" cy="169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9"/>
          <p:cNvSpPr txBox="1">
            <a:spLocks noGrp="1"/>
          </p:cNvSpPr>
          <p:nvPr>
            <p:ph type="body" idx="1"/>
          </p:nvPr>
        </p:nvSpPr>
        <p:spPr>
          <a:xfrm>
            <a:off x="684211" y="5132981"/>
            <a:ext cx="8535991" cy="860400"/>
          </a:xfrm>
          <a:prstGeom prst="rect">
            <a:avLst/>
          </a:prstGeom>
          <a:noFill/>
          <a:ln>
            <a:noFill/>
          </a:ln>
        </p:spPr>
        <p:txBody>
          <a:bodyPr spcFirstLastPara="1" wrap="square" lIns="91425" tIns="45700" rIns="91425" bIns="45700" anchor="t" anchorCtr="0">
            <a:normAutofit/>
          </a:bodyPr>
          <a:lstStyle>
            <a:lvl1pPr marL="609585" lvl="0" indent="-304792" algn="l">
              <a:spcBef>
                <a:spcPts val="400"/>
              </a:spcBef>
              <a:spcAft>
                <a:spcPts val="0"/>
              </a:spcAft>
              <a:buSzPts val="1200"/>
              <a:buNone/>
              <a:defRPr sz="2000">
                <a:solidFill>
                  <a:srgbClr val="0F486F"/>
                </a:solidFill>
              </a:defRPr>
            </a:lvl1pPr>
            <a:lvl2pPr marL="1219170" lvl="1" indent="-304792" algn="l">
              <a:spcBef>
                <a:spcPts val="600"/>
              </a:spcBef>
              <a:spcAft>
                <a:spcPts val="0"/>
              </a:spcAft>
              <a:buSzPts val="1080"/>
              <a:buNone/>
              <a:defRPr sz="1800">
                <a:solidFill>
                  <a:schemeClr val="lt1"/>
                </a:solidFill>
              </a:defRPr>
            </a:lvl2pPr>
            <a:lvl3pPr marL="1828754" lvl="2" indent="-304792" algn="l">
              <a:spcBef>
                <a:spcPts val="600"/>
              </a:spcBef>
              <a:spcAft>
                <a:spcPts val="0"/>
              </a:spcAft>
              <a:buSzPts val="960"/>
              <a:buNone/>
              <a:defRPr sz="1600">
                <a:solidFill>
                  <a:schemeClr val="lt1"/>
                </a:solidFill>
              </a:defRPr>
            </a:lvl3pPr>
            <a:lvl4pPr marL="2438339" lvl="3" indent="-304792" algn="l">
              <a:spcBef>
                <a:spcPts val="600"/>
              </a:spcBef>
              <a:spcAft>
                <a:spcPts val="0"/>
              </a:spcAft>
              <a:buSzPts val="840"/>
              <a:buNone/>
              <a:defRPr sz="1400">
                <a:solidFill>
                  <a:schemeClr val="lt1"/>
                </a:solidFill>
              </a:defRPr>
            </a:lvl4pPr>
            <a:lvl5pPr marL="3047924" lvl="4" indent="-304792" algn="l">
              <a:spcBef>
                <a:spcPts val="600"/>
              </a:spcBef>
              <a:spcAft>
                <a:spcPts val="0"/>
              </a:spcAft>
              <a:buSzPts val="840"/>
              <a:buNone/>
              <a:defRPr sz="1400">
                <a:solidFill>
                  <a:schemeClr val="lt1"/>
                </a:solidFill>
              </a:defRPr>
            </a:lvl5pPr>
            <a:lvl6pPr marL="3657509" lvl="5" indent="-304792" algn="l">
              <a:spcBef>
                <a:spcPts val="600"/>
              </a:spcBef>
              <a:spcAft>
                <a:spcPts val="0"/>
              </a:spcAft>
              <a:buSzPts val="840"/>
              <a:buNone/>
              <a:defRPr sz="1400">
                <a:solidFill>
                  <a:schemeClr val="lt1"/>
                </a:solidFill>
              </a:defRPr>
            </a:lvl6pPr>
            <a:lvl7pPr marL="4267093" lvl="6" indent="-304792" algn="l">
              <a:spcBef>
                <a:spcPts val="600"/>
              </a:spcBef>
              <a:spcAft>
                <a:spcPts val="0"/>
              </a:spcAft>
              <a:buSzPts val="840"/>
              <a:buNone/>
              <a:defRPr sz="1400">
                <a:solidFill>
                  <a:schemeClr val="lt1"/>
                </a:solidFill>
              </a:defRPr>
            </a:lvl7pPr>
            <a:lvl8pPr marL="4876678" lvl="7" indent="-304792" algn="l">
              <a:spcBef>
                <a:spcPts val="600"/>
              </a:spcBef>
              <a:spcAft>
                <a:spcPts val="0"/>
              </a:spcAft>
              <a:buSzPts val="840"/>
              <a:buNone/>
              <a:defRPr sz="1400">
                <a:solidFill>
                  <a:schemeClr val="lt1"/>
                </a:solidFill>
              </a:defRPr>
            </a:lvl8pPr>
            <a:lvl9pPr marL="5486263" lvl="8" indent="-304792" algn="l">
              <a:spcBef>
                <a:spcPts val="600"/>
              </a:spcBef>
              <a:spcAft>
                <a:spcPts val="600"/>
              </a:spcAft>
              <a:buSzPts val="840"/>
              <a:buNone/>
              <a:defRPr sz="1400">
                <a:solidFill>
                  <a:schemeClr val="lt1"/>
                </a:solidFill>
              </a:defRPr>
            </a:lvl9pPr>
          </a:lstStyle>
          <a:p>
            <a:endParaRPr/>
          </a:p>
        </p:txBody>
      </p:sp>
      <p:sp>
        <p:nvSpPr>
          <p:cNvPr id="104" name="Google Shape;104;p2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9"/>
          <p:cNvSpPr txBox="1">
            <a:spLocks noGrp="1"/>
          </p:cNvSpPr>
          <p:nvPr>
            <p:ph type="sldNum" idx="12"/>
          </p:nvPr>
        </p:nvSpPr>
        <p:spPr>
          <a:xfrm>
            <a:off x="10363200" y="5578476"/>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xmlns="" val="1172505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07"/>
        <p:cNvGrpSpPr/>
        <p:nvPr/>
      </p:nvGrpSpPr>
      <p:grpSpPr>
        <a:xfrm>
          <a:off x="0" y="0"/>
          <a:ext cx="0" cy="0"/>
          <a:chOff x="0" y="0"/>
          <a:chExt cx="0" cy="0"/>
        </a:xfrm>
      </p:grpSpPr>
      <p:sp>
        <p:nvSpPr>
          <p:cNvPr id="108" name="Google Shape;108;p30"/>
          <p:cNvSpPr txBox="1">
            <a:spLocks noGrp="1"/>
          </p:cNvSpPr>
          <p:nvPr>
            <p:ph type="title"/>
          </p:nvPr>
        </p:nvSpPr>
        <p:spPr>
          <a:xfrm>
            <a:off x="1141413" y="685800"/>
            <a:ext cx="91440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400"/>
              <a:buFont typeface="Century Gothic"/>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0"/>
          <p:cNvSpPr txBox="1">
            <a:spLocks noGrp="1"/>
          </p:cNvSpPr>
          <p:nvPr>
            <p:ph type="body" idx="1"/>
          </p:nvPr>
        </p:nvSpPr>
        <p:spPr>
          <a:xfrm>
            <a:off x="684213" y="3928533"/>
            <a:ext cx="8534401" cy="1049867"/>
          </a:xfrm>
          <a:prstGeom prst="rect">
            <a:avLst/>
          </a:prstGeom>
          <a:noFill/>
          <a:ln>
            <a:noFill/>
          </a:ln>
        </p:spPr>
        <p:txBody>
          <a:bodyPr spcFirstLastPara="1" wrap="square" lIns="91425" tIns="45700" rIns="91425" bIns="45700" anchor="b" anchorCtr="0">
            <a:normAutofit/>
          </a:bodyPr>
          <a:lstStyle>
            <a:lvl1pPr marL="609585" lvl="0" indent="-304792" algn="l">
              <a:spcBef>
                <a:spcPts val="480"/>
              </a:spcBef>
              <a:spcAft>
                <a:spcPts val="0"/>
              </a:spcAft>
              <a:buSzPts val="1440"/>
              <a:buNone/>
              <a:defRPr sz="2400" b="0" cap="none">
                <a:solidFill>
                  <a:schemeClr val="lt1"/>
                </a:solidFill>
              </a:defRPr>
            </a:lvl1pPr>
            <a:lvl2pPr marL="1219170" lvl="1" indent="-426709" algn="l">
              <a:spcBef>
                <a:spcPts val="600"/>
              </a:spcBef>
              <a:spcAft>
                <a:spcPts val="0"/>
              </a:spcAft>
              <a:buSzPts val="1440"/>
              <a:buChar char="▶"/>
              <a:defRPr/>
            </a:lvl2pPr>
            <a:lvl3pPr marL="1828754" lvl="2" indent="-426708" algn="l">
              <a:spcBef>
                <a:spcPts val="600"/>
              </a:spcBef>
              <a:spcAft>
                <a:spcPts val="0"/>
              </a:spcAft>
              <a:buSzPts val="1440"/>
              <a:buChar char="▶"/>
              <a:defRPr/>
            </a:lvl3pPr>
            <a:lvl4pPr marL="2438339" lvl="3" indent="-426708" algn="l">
              <a:spcBef>
                <a:spcPts val="600"/>
              </a:spcBef>
              <a:spcAft>
                <a:spcPts val="0"/>
              </a:spcAft>
              <a:buSzPts val="1440"/>
              <a:buChar char="▶"/>
              <a:defRPr/>
            </a:lvl4pPr>
            <a:lvl5pPr marL="3047924" lvl="4" indent="-426708" algn="l">
              <a:spcBef>
                <a:spcPts val="600"/>
              </a:spcBef>
              <a:spcAft>
                <a:spcPts val="0"/>
              </a:spcAft>
              <a:buSzPts val="1440"/>
              <a:buChar char="▶"/>
              <a:defRPr/>
            </a:lvl5pPr>
            <a:lvl6pPr marL="3657509" lvl="5" indent="-426708" algn="l">
              <a:spcBef>
                <a:spcPts val="600"/>
              </a:spcBef>
              <a:spcAft>
                <a:spcPts val="0"/>
              </a:spcAft>
              <a:buSzPts val="1440"/>
              <a:buChar char="▶"/>
              <a:defRPr/>
            </a:lvl6pPr>
            <a:lvl7pPr marL="4267093" lvl="6" indent="-426708" algn="l">
              <a:spcBef>
                <a:spcPts val="600"/>
              </a:spcBef>
              <a:spcAft>
                <a:spcPts val="0"/>
              </a:spcAft>
              <a:buSzPts val="1440"/>
              <a:buChar char="▶"/>
              <a:defRPr/>
            </a:lvl7pPr>
            <a:lvl8pPr marL="4876678" lvl="7" indent="-426709" algn="l">
              <a:spcBef>
                <a:spcPts val="600"/>
              </a:spcBef>
              <a:spcAft>
                <a:spcPts val="0"/>
              </a:spcAft>
              <a:buSzPts val="1440"/>
              <a:buChar char="▶"/>
              <a:defRPr/>
            </a:lvl8pPr>
            <a:lvl9pPr marL="5486263" lvl="8" indent="-426709" algn="l">
              <a:spcBef>
                <a:spcPts val="600"/>
              </a:spcBef>
              <a:spcAft>
                <a:spcPts val="600"/>
              </a:spcAft>
              <a:buSzPts val="1440"/>
              <a:buChar char="▶"/>
              <a:defRPr/>
            </a:lvl9pPr>
          </a:lstStyle>
          <a:p>
            <a:endParaRPr/>
          </a:p>
        </p:txBody>
      </p:sp>
      <p:sp>
        <p:nvSpPr>
          <p:cNvPr id="110" name="Google Shape;110;p30"/>
          <p:cNvSpPr txBox="1">
            <a:spLocks noGrp="1"/>
          </p:cNvSpPr>
          <p:nvPr>
            <p:ph type="body" idx="2"/>
          </p:nvPr>
        </p:nvSpPr>
        <p:spPr>
          <a:xfrm>
            <a:off x="684213" y="4978400"/>
            <a:ext cx="8534401" cy="1016000"/>
          </a:xfrm>
          <a:prstGeom prst="rect">
            <a:avLst/>
          </a:prstGeom>
          <a:noFill/>
          <a:ln>
            <a:noFill/>
          </a:ln>
        </p:spPr>
        <p:txBody>
          <a:bodyPr spcFirstLastPara="1" wrap="square" lIns="91425" tIns="45700" rIns="91425" bIns="45700" anchor="t" anchorCtr="0">
            <a:normAutofit/>
          </a:bodyPr>
          <a:lstStyle>
            <a:lvl1pPr marL="609585" lvl="0" indent="-304792" algn="l">
              <a:spcBef>
                <a:spcPts val="360"/>
              </a:spcBef>
              <a:spcAft>
                <a:spcPts val="0"/>
              </a:spcAft>
              <a:buSzPts val="1080"/>
              <a:buNone/>
              <a:defRPr sz="1800">
                <a:solidFill>
                  <a:srgbClr val="0F486F"/>
                </a:solidFill>
              </a:defRPr>
            </a:lvl1pPr>
            <a:lvl2pPr marL="1219170" lvl="1" indent="-304792" algn="l">
              <a:spcBef>
                <a:spcPts val="600"/>
              </a:spcBef>
              <a:spcAft>
                <a:spcPts val="0"/>
              </a:spcAft>
              <a:buSzPts val="1080"/>
              <a:buNone/>
              <a:defRPr sz="1800">
                <a:solidFill>
                  <a:schemeClr val="lt1"/>
                </a:solidFill>
              </a:defRPr>
            </a:lvl2pPr>
            <a:lvl3pPr marL="1828754" lvl="2" indent="-304792" algn="l">
              <a:spcBef>
                <a:spcPts val="600"/>
              </a:spcBef>
              <a:spcAft>
                <a:spcPts val="0"/>
              </a:spcAft>
              <a:buSzPts val="960"/>
              <a:buNone/>
              <a:defRPr sz="1600">
                <a:solidFill>
                  <a:schemeClr val="lt1"/>
                </a:solidFill>
              </a:defRPr>
            </a:lvl3pPr>
            <a:lvl4pPr marL="2438339" lvl="3" indent="-304792" algn="l">
              <a:spcBef>
                <a:spcPts val="600"/>
              </a:spcBef>
              <a:spcAft>
                <a:spcPts val="0"/>
              </a:spcAft>
              <a:buSzPts val="840"/>
              <a:buNone/>
              <a:defRPr sz="1400">
                <a:solidFill>
                  <a:schemeClr val="lt1"/>
                </a:solidFill>
              </a:defRPr>
            </a:lvl4pPr>
            <a:lvl5pPr marL="3047924" lvl="4" indent="-304792" algn="l">
              <a:spcBef>
                <a:spcPts val="600"/>
              </a:spcBef>
              <a:spcAft>
                <a:spcPts val="0"/>
              </a:spcAft>
              <a:buSzPts val="840"/>
              <a:buNone/>
              <a:defRPr sz="1400">
                <a:solidFill>
                  <a:schemeClr val="lt1"/>
                </a:solidFill>
              </a:defRPr>
            </a:lvl5pPr>
            <a:lvl6pPr marL="3657509" lvl="5" indent="-304792" algn="l">
              <a:spcBef>
                <a:spcPts val="600"/>
              </a:spcBef>
              <a:spcAft>
                <a:spcPts val="0"/>
              </a:spcAft>
              <a:buSzPts val="840"/>
              <a:buNone/>
              <a:defRPr sz="1400">
                <a:solidFill>
                  <a:schemeClr val="lt1"/>
                </a:solidFill>
              </a:defRPr>
            </a:lvl6pPr>
            <a:lvl7pPr marL="4267093" lvl="6" indent="-304792" algn="l">
              <a:spcBef>
                <a:spcPts val="600"/>
              </a:spcBef>
              <a:spcAft>
                <a:spcPts val="0"/>
              </a:spcAft>
              <a:buSzPts val="840"/>
              <a:buNone/>
              <a:defRPr sz="1400">
                <a:solidFill>
                  <a:schemeClr val="lt1"/>
                </a:solidFill>
              </a:defRPr>
            </a:lvl7pPr>
            <a:lvl8pPr marL="4876678" lvl="7" indent="-304792" algn="l">
              <a:spcBef>
                <a:spcPts val="600"/>
              </a:spcBef>
              <a:spcAft>
                <a:spcPts val="0"/>
              </a:spcAft>
              <a:buSzPts val="840"/>
              <a:buNone/>
              <a:defRPr sz="1400">
                <a:solidFill>
                  <a:schemeClr val="lt1"/>
                </a:solidFill>
              </a:defRPr>
            </a:lvl8pPr>
            <a:lvl9pPr marL="5486263" lvl="8" indent="-304792" algn="l">
              <a:spcBef>
                <a:spcPts val="600"/>
              </a:spcBef>
              <a:spcAft>
                <a:spcPts val="600"/>
              </a:spcAft>
              <a:buSzPts val="840"/>
              <a:buNone/>
              <a:defRPr sz="1400">
                <a:solidFill>
                  <a:schemeClr val="lt1"/>
                </a:solidFill>
              </a:defRPr>
            </a:lvl9pPr>
          </a:lstStyle>
          <a:p>
            <a:endParaRPr/>
          </a:p>
        </p:txBody>
      </p:sp>
      <p:sp>
        <p:nvSpPr>
          <p:cNvPr id="111" name="Google Shape;111;p3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0"/>
          <p:cNvSpPr txBox="1">
            <a:spLocks noGrp="1"/>
          </p:cNvSpPr>
          <p:nvPr>
            <p:ph type="sldNum" idx="12"/>
          </p:nvPr>
        </p:nvSpPr>
        <p:spPr>
          <a:xfrm>
            <a:off x="10363200" y="5578476"/>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GB" smtClean="0"/>
              <a:pPr/>
              <a:t>‹#›</a:t>
            </a:fld>
            <a:endParaRPr lang="en-GB"/>
          </a:p>
        </p:txBody>
      </p:sp>
      <p:sp>
        <p:nvSpPr>
          <p:cNvPr id="114" name="Google Shape;114;p30"/>
          <p:cNvSpPr txBox="1"/>
          <p:nvPr/>
        </p:nvSpPr>
        <p:spPr>
          <a:xfrm>
            <a:off x="531812" y="812223"/>
            <a:ext cx="609600" cy="584776"/>
          </a:xfrm>
          <a:prstGeom prst="rect">
            <a:avLst/>
          </a:prstGeom>
          <a:noFill/>
          <a:ln>
            <a:noFill/>
          </a:ln>
        </p:spPr>
        <p:txBody>
          <a:bodyPr spcFirstLastPara="1" wrap="square" lIns="91433" tIns="45700" rIns="91433" bIns="45700" anchor="ctr" anchorCtr="0">
            <a:noAutofit/>
          </a:bodyPr>
          <a:lstStyle/>
          <a:p>
            <a:pPr marL="0" marR="0" lvl="0" indent="0" algn="l" rtl="0">
              <a:lnSpc>
                <a:spcPct val="100000"/>
              </a:lnSpc>
              <a:spcBef>
                <a:spcPts val="0"/>
              </a:spcBef>
              <a:spcAft>
                <a:spcPts val="0"/>
              </a:spcAft>
              <a:buNone/>
            </a:pPr>
            <a:r>
              <a:rPr lang="en-GB" sz="8000" b="0" i="0" u="none" strike="noStrike" cap="none">
                <a:solidFill>
                  <a:schemeClr val="lt1"/>
                </a:solidFill>
                <a:latin typeface="Arial"/>
                <a:ea typeface="Arial"/>
                <a:cs typeface="Arial"/>
                <a:sym typeface="Arial"/>
              </a:rPr>
              <a:t>“</a:t>
            </a:r>
            <a:endParaRPr sz="2400"/>
          </a:p>
        </p:txBody>
      </p:sp>
      <p:sp>
        <p:nvSpPr>
          <p:cNvPr id="115" name="Google Shape;115;p30"/>
          <p:cNvSpPr txBox="1"/>
          <p:nvPr/>
        </p:nvSpPr>
        <p:spPr>
          <a:xfrm>
            <a:off x="10285412" y="2768601"/>
            <a:ext cx="609600" cy="584776"/>
          </a:xfrm>
          <a:prstGeom prst="rect">
            <a:avLst/>
          </a:prstGeom>
          <a:noFill/>
          <a:ln>
            <a:noFill/>
          </a:ln>
        </p:spPr>
        <p:txBody>
          <a:bodyPr spcFirstLastPara="1" wrap="square" lIns="91433" tIns="45700" rIns="91433" bIns="45700" anchor="ctr" anchorCtr="0">
            <a:noAutofit/>
          </a:bodyPr>
          <a:lstStyle/>
          <a:p>
            <a:pPr marL="0" marR="0" lvl="0" indent="0" algn="r" rtl="0">
              <a:lnSpc>
                <a:spcPct val="100000"/>
              </a:lnSpc>
              <a:spcBef>
                <a:spcPts val="0"/>
              </a:spcBef>
              <a:spcAft>
                <a:spcPts val="0"/>
              </a:spcAft>
              <a:buNone/>
            </a:pPr>
            <a:r>
              <a:rPr lang="en-GB" sz="8000" b="0" i="0" u="none" strike="noStrike" cap="none">
                <a:solidFill>
                  <a:schemeClr val="lt1"/>
                </a:solidFill>
                <a:latin typeface="Arial"/>
                <a:ea typeface="Arial"/>
                <a:cs typeface="Arial"/>
                <a:sym typeface="Arial"/>
              </a:rPr>
              <a:t>”</a:t>
            </a:r>
            <a:endParaRPr sz="2400"/>
          </a:p>
        </p:txBody>
      </p:sp>
    </p:spTree>
    <p:extLst>
      <p:ext uri="{BB962C8B-B14F-4D97-AF65-F5344CB8AC3E}">
        <p14:creationId xmlns:p14="http://schemas.microsoft.com/office/powerpoint/2010/main" xmlns="" val="2172057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16"/>
        <p:cNvGrpSpPr/>
        <p:nvPr/>
      </p:nvGrpSpPr>
      <p:grpSpPr>
        <a:xfrm>
          <a:off x="0" y="0"/>
          <a:ext cx="0" cy="0"/>
          <a:chOff x="0" y="0"/>
          <a:chExt cx="0" cy="0"/>
        </a:xfrm>
      </p:grpSpPr>
      <p:sp>
        <p:nvSpPr>
          <p:cNvPr id="117" name="Google Shape;117;p31"/>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7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1"/>
          <p:cNvSpPr txBox="1">
            <a:spLocks noGrp="1"/>
          </p:cNvSpPr>
          <p:nvPr>
            <p:ph type="body" idx="1"/>
          </p:nvPr>
        </p:nvSpPr>
        <p:spPr>
          <a:xfrm>
            <a:off x="684212" y="3928535"/>
            <a:ext cx="8534400" cy="838200"/>
          </a:xfrm>
          <a:prstGeom prst="rect">
            <a:avLst/>
          </a:prstGeom>
          <a:noFill/>
          <a:ln>
            <a:noFill/>
          </a:ln>
        </p:spPr>
        <p:txBody>
          <a:bodyPr spcFirstLastPara="1" wrap="square" lIns="91425" tIns="45700" rIns="91425" bIns="45700" anchor="b" anchorCtr="0">
            <a:normAutofit/>
          </a:bodyPr>
          <a:lstStyle>
            <a:lvl1pPr marL="609585" lvl="0" indent="-304792" algn="l">
              <a:spcBef>
                <a:spcPts val="480"/>
              </a:spcBef>
              <a:spcAft>
                <a:spcPts val="0"/>
              </a:spcAft>
              <a:buSzPts val="1440"/>
              <a:buNone/>
              <a:defRPr sz="2400" b="0" cap="none">
                <a:solidFill>
                  <a:schemeClr val="lt1"/>
                </a:solidFill>
              </a:defRPr>
            </a:lvl1pPr>
            <a:lvl2pPr marL="1219170" lvl="1" indent="-426709" algn="l">
              <a:spcBef>
                <a:spcPts val="600"/>
              </a:spcBef>
              <a:spcAft>
                <a:spcPts val="0"/>
              </a:spcAft>
              <a:buSzPts val="1440"/>
              <a:buChar char="▶"/>
              <a:defRPr/>
            </a:lvl2pPr>
            <a:lvl3pPr marL="1828754" lvl="2" indent="-426708" algn="l">
              <a:spcBef>
                <a:spcPts val="600"/>
              </a:spcBef>
              <a:spcAft>
                <a:spcPts val="0"/>
              </a:spcAft>
              <a:buSzPts val="1440"/>
              <a:buChar char="▶"/>
              <a:defRPr/>
            </a:lvl3pPr>
            <a:lvl4pPr marL="2438339" lvl="3" indent="-426708" algn="l">
              <a:spcBef>
                <a:spcPts val="600"/>
              </a:spcBef>
              <a:spcAft>
                <a:spcPts val="0"/>
              </a:spcAft>
              <a:buSzPts val="1440"/>
              <a:buChar char="▶"/>
              <a:defRPr/>
            </a:lvl4pPr>
            <a:lvl5pPr marL="3047924" lvl="4" indent="-426708" algn="l">
              <a:spcBef>
                <a:spcPts val="600"/>
              </a:spcBef>
              <a:spcAft>
                <a:spcPts val="0"/>
              </a:spcAft>
              <a:buSzPts val="1440"/>
              <a:buChar char="▶"/>
              <a:defRPr/>
            </a:lvl5pPr>
            <a:lvl6pPr marL="3657509" lvl="5" indent="-426708" algn="l">
              <a:spcBef>
                <a:spcPts val="600"/>
              </a:spcBef>
              <a:spcAft>
                <a:spcPts val="0"/>
              </a:spcAft>
              <a:buSzPts val="1440"/>
              <a:buChar char="▶"/>
              <a:defRPr/>
            </a:lvl6pPr>
            <a:lvl7pPr marL="4267093" lvl="6" indent="-426708" algn="l">
              <a:spcBef>
                <a:spcPts val="600"/>
              </a:spcBef>
              <a:spcAft>
                <a:spcPts val="0"/>
              </a:spcAft>
              <a:buSzPts val="1440"/>
              <a:buChar char="▶"/>
              <a:defRPr/>
            </a:lvl7pPr>
            <a:lvl8pPr marL="4876678" lvl="7" indent="-426709" algn="l">
              <a:spcBef>
                <a:spcPts val="600"/>
              </a:spcBef>
              <a:spcAft>
                <a:spcPts val="0"/>
              </a:spcAft>
              <a:buSzPts val="1440"/>
              <a:buChar char="▶"/>
              <a:defRPr/>
            </a:lvl8pPr>
            <a:lvl9pPr marL="5486263" lvl="8" indent="-426709" algn="l">
              <a:spcBef>
                <a:spcPts val="600"/>
              </a:spcBef>
              <a:spcAft>
                <a:spcPts val="600"/>
              </a:spcAft>
              <a:buSzPts val="1440"/>
              <a:buChar char="▶"/>
              <a:defRPr/>
            </a:lvl9pPr>
          </a:lstStyle>
          <a:p>
            <a:endParaRPr/>
          </a:p>
        </p:txBody>
      </p:sp>
      <p:sp>
        <p:nvSpPr>
          <p:cNvPr id="119" name="Google Shape;119;p31"/>
          <p:cNvSpPr txBox="1">
            <a:spLocks noGrp="1"/>
          </p:cNvSpPr>
          <p:nvPr>
            <p:ph type="body" idx="2"/>
          </p:nvPr>
        </p:nvSpPr>
        <p:spPr>
          <a:xfrm>
            <a:off x="684213" y="4766732"/>
            <a:ext cx="8534401" cy="1227667"/>
          </a:xfrm>
          <a:prstGeom prst="rect">
            <a:avLst/>
          </a:prstGeom>
          <a:noFill/>
          <a:ln>
            <a:noFill/>
          </a:ln>
        </p:spPr>
        <p:txBody>
          <a:bodyPr spcFirstLastPara="1" wrap="square" lIns="91425" tIns="45700" rIns="91425" bIns="45700" anchor="t" anchorCtr="0">
            <a:normAutofit/>
          </a:bodyPr>
          <a:lstStyle>
            <a:lvl1pPr marL="609585" lvl="0" indent="-304792" algn="l">
              <a:spcBef>
                <a:spcPts val="360"/>
              </a:spcBef>
              <a:spcAft>
                <a:spcPts val="0"/>
              </a:spcAft>
              <a:buSzPts val="1080"/>
              <a:buNone/>
              <a:defRPr sz="1800">
                <a:solidFill>
                  <a:srgbClr val="0F486F"/>
                </a:solidFill>
              </a:defRPr>
            </a:lvl1pPr>
            <a:lvl2pPr marL="1219170" lvl="1" indent="-304792" algn="l">
              <a:spcBef>
                <a:spcPts val="600"/>
              </a:spcBef>
              <a:spcAft>
                <a:spcPts val="0"/>
              </a:spcAft>
              <a:buSzPts val="1080"/>
              <a:buNone/>
              <a:defRPr sz="1800">
                <a:solidFill>
                  <a:schemeClr val="lt1"/>
                </a:solidFill>
              </a:defRPr>
            </a:lvl2pPr>
            <a:lvl3pPr marL="1828754" lvl="2" indent="-304792" algn="l">
              <a:spcBef>
                <a:spcPts val="600"/>
              </a:spcBef>
              <a:spcAft>
                <a:spcPts val="0"/>
              </a:spcAft>
              <a:buSzPts val="960"/>
              <a:buNone/>
              <a:defRPr sz="1600">
                <a:solidFill>
                  <a:schemeClr val="lt1"/>
                </a:solidFill>
              </a:defRPr>
            </a:lvl3pPr>
            <a:lvl4pPr marL="2438339" lvl="3" indent="-304792" algn="l">
              <a:spcBef>
                <a:spcPts val="600"/>
              </a:spcBef>
              <a:spcAft>
                <a:spcPts val="0"/>
              </a:spcAft>
              <a:buSzPts val="840"/>
              <a:buNone/>
              <a:defRPr sz="1400">
                <a:solidFill>
                  <a:schemeClr val="lt1"/>
                </a:solidFill>
              </a:defRPr>
            </a:lvl4pPr>
            <a:lvl5pPr marL="3047924" lvl="4" indent="-304792" algn="l">
              <a:spcBef>
                <a:spcPts val="600"/>
              </a:spcBef>
              <a:spcAft>
                <a:spcPts val="0"/>
              </a:spcAft>
              <a:buSzPts val="840"/>
              <a:buNone/>
              <a:defRPr sz="1400">
                <a:solidFill>
                  <a:schemeClr val="lt1"/>
                </a:solidFill>
              </a:defRPr>
            </a:lvl5pPr>
            <a:lvl6pPr marL="3657509" lvl="5" indent="-304792" algn="l">
              <a:spcBef>
                <a:spcPts val="600"/>
              </a:spcBef>
              <a:spcAft>
                <a:spcPts val="0"/>
              </a:spcAft>
              <a:buSzPts val="840"/>
              <a:buNone/>
              <a:defRPr sz="1400">
                <a:solidFill>
                  <a:schemeClr val="lt1"/>
                </a:solidFill>
              </a:defRPr>
            </a:lvl6pPr>
            <a:lvl7pPr marL="4267093" lvl="6" indent="-304792" algn="l">
              <a:spcBef>
                <a:spcPts val="600"/>
              </a:spcBef>
              <a:spcAft>
                <a:spcPts val="0"/>
              </a:spcAft>
              <a:buSzPts val="840"/>
              <a:buNone/>
              <a:defRPr sz="1400">
                <a:solidFill>
                  <a:schemeClr val="lt1"/>
                </a:solidFill>
              </a:defRPr>
            </a:lvl7pPr>
            <a:lvl8pPr marL="4876678" lvl="7" indent="-304792" algn="l">
              <a:spcBef>
                <a:spcPts val="600"/>
              </a:spcBef>
              <a:spcAft>
                <a:spcPts val="0"/>
              </a:spcAft>
              <a:buSzPts val="840"/>
              <a:buNone/>
              <a:defRPr sz="1400">
                <a:solidFill>
                  <a:schemeClr val="lt1"/>
                </a:solidFill>
              </a:defRPr>
            </a:lvl8pPr>
            <a:lvl9pPr marL="5486263" lvl="8" indent="-304792" algn="l">
              <a:spcBef>
                <a:spcPts val="600"/>
              </a:spcBef>
              <a:spcAft>
                <a:spcPts val="600"/>
              </a:spcAft>
              <a:buSzPts val="840"/>
              <a:buNone/>
              <a:defRPr sz="1400">
                <a:solidFill>
                  <a:schemeClr val="lt1"/>
                </a:solidFill>
              </a:defRPr>
            </a:lvl9pPr>
          </a:lstStyle>
          <a:p>
            <a:endParaRPr/>
          </a:p>
        </p:txBody>
      </p:sp>
      <p:sp>
        <p:nvSpPr>
          <p:cNvPr id="120" name="Google Shape;120;p3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1"/>
          <p:cNvSpPr txBox="1">
            <a:spLocks noGrp="1"/>
          </p:cNvSpPr>
          <p:nvPr>
            <p:ph type="sldNum" idx="12"/>
          </p:nvPr>
        </p:nvSpPr>
        <p:spPr>
          <a:xfrm>
            <a:off x="10363200" y="5578476"/>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xmlns="" val="110284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23"/>
        <p:cNvGrpSpPr/>
        <p:nvPr/>
      </p:nvGrpSpPr>
      <p:grpSpPr>
        <a:xfrm>
          <a:off x="0" y="0"/>
          <a:ext cx="0" cy="0"/>
          <a:chOff x="0" y="0"/>
          <a:chExt cx="0" cy="0"/>
        </a:xfrm>
      </p:grpSpPr>
      <p:sp>
        <p:nvSpPr>
          <p:cNvPr id="124" name="Google Shape;124;p32"/>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7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2"/>
          <p:cNvSpPr txBox="1">
            <a:spLocks noGrp="1"/>
          </p:cNvSpPr>
          <p:nvPr>
            <p:ph type="body" idx="1"/>
          </p:nvPr>
        </p:nvSpPr>
        <p:spPr>
          <a:xfrm rot="5400000">
            <a:off x="3143779" y="-1773765"/>
            <a:ext cx="3615267" cy="8534400"/>
          </a:xfrm>
          <a:prstGeom prst="rect">
            <a:avLst/>
          </a:prstGeom>
          <a:noFill/>
          <a:ln>
            <a:noFill/>
          </a:ln>
        </p:spPr>
        <p:txBody>
          <a:bodyPr spcFirstLastPara="1" wrap="square" lIns="91425" tIns="45700" rIns="91425" bIns="45700" anchor="t" anchorCtr="0">
            <a:normAutofit/>
          </a:bodyPr>
          <a:lstStyle>
            <a:lvl1pPr marL="609585" lvl="0" indent="-426709" algn="l">
              <a:spcBef>
                <a:spcPts val="480"/>
              </a:spcBef>
              <a:spcAft>
                <a:spcPts val="0"/>
              </a:spcAft>
              <a:buSzPts val="1440"/>
              <a:buChar char="▶"/>
              <a:defRPr/>
            </a:lvl1pPr>
            <a:lvl2pPr marL="1219170" lvl="1" indent="-426709" algn="l">
              <a:spcBef>
                <a:spcPts val="600"/>
              </a:spcBef>
              <a:spcAft>
                <a:spcPts val="0"/>
              </a:spcAft>
              <a:buSzPts val="1440"/>
              <a:buChar char="▶"/>
              <a:defRPr/>
            </a:lvl2pPr>
            <a:lvl3pPr marL="1828754" lvl="2" indent="-426708" algn="l">
              <a:spcBef>
                <a:spcPts val="600"/>
              </a:spcBef>
              <a:spcAft>
                <a:spcPts val="0"/>
              </a:spcAft>
              <a:buSzPts val="1440"/>
              <a:buChar char="▶"/>
              <a:defRPr/>
            </a:lvl3pPr>
            <a:lvl4pPr marL="2438339" lvl="3" indent="-426708" algn="l">
              <a:spcBef>
                <a:spcPts val="600"/>
              </a:spcBef>
              <a:spcAft>
                <a:spcPts val="0"/>
              </a:spcAft>
              <a:buSzPts val="1440"/>
              <a:buChar char="▶"/>
              <a:defRPr/>
            </a:lvl4pPr>
            <a:lvl5pPr marL="3047924" lvl="4" indent="-426708" algn="l">
              <a:spcBef>
                <a:spcPts val="600"/>
              </a:spcBef>
              <a:spcAft>
                <a:spcPts val="0"/>
              </a:spcAft>
              <a:buSzPts val="1440"/>
              <a:buChar char="▶"/>
              <a:defRPr/>
            </a:lvl5pPr>
            <a:lvl6pPr marL="3657509" lvl="5" indent="-426708" algn="l">
              <a:spcBef>
                <a:spcPts val="600"/>
              </a:spcBef>
              <a:spcAft>
                <a:spcPts val="0"/>
              </a:spcAft>
              <a:buSzPts val="1440"/>
              <a:buChar char="▶"/>
              <a:defRPr/>
            </a:lvl6pPr>
            <a:lvl7pPr marL="4267093" lvl="6" indent="-426708" algn="l">
              <a:spcBef>
                <a:spcPts val="600"/>
              </a:spcBef>
              <a:spcAft>
                <a:spcPts val="0"/>
              </a:spcAft>
              <a:buSzPts val="1440"/>
              <a:buChar char="▶"/>
              <a:defRPr/>
            </a:lvl7pPr>
            <a:lvl8pPr marL="4876678" lvl="7" indent="-426709" algn="l">
              <a:spcBef>
                <a:spcPts val="600"/>
              </a:spcBef>
              <a:spcAft>
                <a:spcPts val="0"/>
              </a:spcAft>
              <a:buSzPts val="1440"/>
              <a:buChar char="▶"/>
              <a:defRPr/>
            </a:lvl8pPr>
            <a:lvl9pPr marL="5486263" lvl="8" indent="-426709" algn="l">
              <a:spcBef>
                <a:spcPts val="600"/>
              </a:spcBef>
              <a:spcAft>
                <a:spcPts val="600"/>
              </a:spcAft>
              <a:buSzPts val="1440"/>
              <a:buChar char="▶"/>
              <a:defRPr/>
            </a:lvl9pPr>
          </a:lstStyle>
          <a:p>
            <a:endParaRPr/>
          </a:p>
        </p:txBody>
      </p:sp>
      <p:sp>
        <p:nvSpPr>
          <p:cNvPr id="126" name="Google Shape;126;p3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2"/>
          <p:cNvSpPr txBox="1">
            <a:spLocks noGrp="1"/>
          </p:cNvSpPr>
          <p:nvPr>
            <p:ph type="sldNum" idx="12"/>
          </p:nvPr>
        </p:nvSpPr>
        <p:spPr>
          <a:xfrm>
            <a:off x="10363200" y="5578476"/>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xmlns="" val="1580408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29"/>
        <p:cNvGrpSpPr/>
        <p:nvPr/>
      </p:nvGrpSpPr>
      <p:grpSpPr>
        <a:xfrm>
          <a:off x="0" y="0"/>
          <a:ext cx="0" cy="0"/>
          <a:chOff x="0" y="0"/>
          <a:chExt cx="0" cy="0"/>
        </a:xfrm>
      </p:grpSpPr>
      <p:sp>
        <p:nvSpPr>
          <p:cNvPr id="130" name="Google Shape;130;p33"/>
          <p:cNvSpPr txBox="1">
            <a:spLocks noGrp="1"/>
          </p:cNvSpPr>
          <p:nvPr>
            <p:ph type="title"/>
          </p:nvPr>
        </p:nvSpPr>
        <p:spPr>
          <a:xfrm rot="5400000">
            <a:off x="7427912" y="1943100"/>
            <a:ext cx="4572000"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3"/>
          <p:cNvSpPr txBox="1">
            <a:spLocks noGrp="1"/>
          </p:cNvSpPr>
          <p:nvPr>
            <p:ph type="body" idx="1"/>
          </p:nvPr>
        </p:nvSpPr>
        <p:spPr>
          <a:xfrm rot="5400000">
            <a:off x="1943100" y="-571500"/>
            <a:ext cx="5308600" cy="7823200"/>
          </a:xfrm>
          <a:prstGeom prst="rect">
            <a:avLst/>
          </a:prstGeom>
          <a:noFill/>
          <a:ln>
            <a:noFill/>
          </a:ln>
        </p:spPr>
        <p:txBody>
          <a:bodyPr spcFirstLastPara="1" wrap="square" lIns="91425" tIns="45700" rIns="91425" bIns="45700" anchor="t" anchorCtr="0">
            <a:normAutofit/>
          </a:bodyPr>
          <a:lstStyle>
            <a:lvl1pPr marL="609585" lvl="0" indent="-426709" algn="l">
              <a:spcBef>
                <a:spcPts val="480"/>
              </a:spcBef>
              <a:spcAft>
                <a:spcPts val="0"/>
              </a:spcAft>
              <a:buSzPts val="1440"/>
              <a:buChar char="▶"/>
              <a:defRPr/>
            </a:lvl1pPr>
            <a:lvl2pPr marL="1219170" lvl="1" indent="-426709" algn="l">
              <a:spcBef>
                <a:spcPts val="600"/>
              </a:spcBef>
              <a:spcAft>
                <a:spcPts val="0"/>
              </a:spcAft>
              <a:buSzPts val="1440"/>
              <a:buChar char="▶"/>
              <a:defRPr/>
            </a:lvl2pPr>
            <a:lvl3pPr marL="1828754" lvl="2" indent="-426708" algn="l">
              <a:spcBef>
                <a:spcPts val="600"/>
              </a:spcBef>
              <a:spcAft>
                <a:spcPts val="0"/>
              </a:spcAft>
              <a:buSzPts val="1440"/>
              <a:buChar char="▶"/>
              <a:defRPr/>
            </a:lvl3pPr>
            <a:lvl4pPr marL="2438339" lvl="3" indent="-426708" algn="l">
              <a:spcBef>
                <a:spcPts val="600"/>
              </a:spcBef>
              <a:spcAft>
                <a:spcPts val="0"/>
              </a:spcAft>
              <a:buSzPts val="1440"/>
              <a:buChar char="▶"/>
              <a:defRPr/>
            </a:lvl4pPr>
            <a:lvl5pPr marL="3047924" lvl="4" indent="-426708" algn="l">
              <a:spcBef>
                <a:spcPts val="600"/>
              </a:spcBef>
              <a:spcAft>
                <a:spcPts val="0"/>
              </a:spcAft>
              <a:buSzPts val="1440"/>
              <a:buChar char="▶"/>
              <a:defRPr/>
            </a:lvl5pPr>
            <a:lvl6pPr marL="3657509" lvl="5" indent="-426708" algn="l">
              <a:spcBef>
                <a:spcPts val="600"/>
              </a:spcBef>
              <a:spcAft>
                <a:spcPts val="0"/>
              </a:spcAft>
              <a:buSzPts val="1440"/>
              <a:buChar char="▶"/>
              <a:defRPr/>
            </a:lvl6pPr>
            <a:lvl7pPr marL="4267093" lvl="6" indent="-426708" algn="l">
              <a:spcBef>
                <a:spcPts val="600"/>
              </a:spcBef>
              <a:spcAft>
                <a:spcPts val="0"/>
              </a:spcAft>
              <a:buSzPts val="1440"/>
              <a:buChar char="▶"/>
              <a:defRPr/>
            </a:lvl7pPr>
            <a:lvl8pPr marL="4876678" lvl="7" indent="-426709" algn="l">
              <a:spcBef>
                <a:spcPts val="600"/>
              </a:spcBef>
              <a:spcAft>
                <a:spcPts val="0"/>
              </a:spcAft>
              <a:buSzPts val="1440"/>
              <a:buChar char="▶"/>
              <a:defRPr/>
            </a:lvl8pPr>
            <a:lvl9pPr marL="5486263" lvl="8" indent="-426709" algn="l">
              <a:spcBef>
                <a:spcPts val="600"/>
              </a:spcBef>
              <a:spcAft>
                <a:spcPts val="600"/>
              </a:spcAft>
              <a:buSzPts val="1440"/>
              <a:buChar char="▶"/>
              <a:defRPr/>
            </a:lvl9pPr>
          </a:lstStyle>
          <a:p>
            <a:endParaRPr/>
          </a:p>
        </p:txBody>
      </p:sp>
      <p:sp>
        <p:nvSpPr>
          <p:cNvPr id="132" name="Google Shape;132;p3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3"/>
          <p:cNvSpPr txBox="1">
            <a:spLocks noGrp="1"/>
          </p:cNvSpPr>
          <p:nvPr>
            <p:ph type="sldNum" idx="12"/>
          </p:nvPr>
        </p:nvSpPr>
        <p:spPr>
          <a:xfrm>
            <a:off x="10363200" y="5578476"/>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xmlns="" val="146124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10363200" y="5578476"/>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xmlns="" val="271599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684212" y="685801"/>
            <a:ext cx="8534400" cy="3615267"/>
          </a:xfrm>
          <a:prstGeom prst="rect">
            <a:avLst/>
          </a:prstGeom>
          <a:noFill/>
          <a:ln>
            <a:noFill/>
          </a:ln>
        </p:spPr>
        <p:txBody>
          <a:bodyPr spcFirstLastPara="1" wrap="square" lIns="91425" tIns="45700" rIns="91425" bIns="45700" anchor="ctr" anchorCtr="0">
            <a:normAutofit/>
          </a:bodyPr>
          <a:lstStyle>
            <a:lvl1pPr marL="609585" lvl="0" indent="-426709" algn="l">
              <a:spcBef>
                <a:spcPts val="480"/>
              </a:spcBef>
              <a:spcAft>
                <a:spcPts val="0"/>
              </a:spcAft>
              <a:buSzPts val="1440"/>
              <a:buChar char="▶"/>
              <a:defRPr/>
            </a:lvl1pPr>
            <a:lvl2pPr marL="1219170" lvl="1" indent="-426709" algn="l">
              <a:spcBef>
                <a:spcPts val="600"/>
              </a:spcBef>
              <a:spcAft>
                <a:spcPts val="0"/>
              </a:spcAft>
              <a:buSzPts val="1440"/>
              <a:buChar char="▶"/>
              <a:defRPr/>
            </a:lvl2pPr>
            <a:lvl3pPr marL="1828754" lvl="2" indent="-426708" algn="l">
              <a:spcBef>
                <a:spcPts val="600"/>
              </a:spcBef>
              <a:spcAft>
                <a:spcPts val="0"/>
              </a:spcAft>
              <a:buSzPts val="1440"/>
              <a:buChar char="▶"/>
              <a:defRPr/>
            </a:lvl3pPr>
            <a:lvl4pPr marL="2438339" lvl="3" indent="-426708" algn="l">
              <a:spcBef>
                <a:spcPts val="600"/>
              </a:spcBef>
              <a:spcAft>
                <a:spcPts val="0"/>
              </a:spcAft>
              <a:buSzPts val="1440"/>
              <a:buChar char="▶"/>
              <a:defRPr/>
            </a:lvl4pPr>
            <a:lvl5pPr marL="3047924" lvl="4" indent="-426708" algn="l">
              <a:spcBef>
                <a:spcPts val="600"/>
              </a:spcBef>
              <a:spcAft>
                <a:spcPts val="0"/>
              </a:spcAft>
              <a:buSzPts val="1440"/>
              <a:buChar char="▶"/>
              <a:defRPr/>
            </a:lvl5pPr>
            <a:lvl6pPr marL="3657509" lvl="5" indent="-426708" algn="l">
              <a:spcBef>
                <a:spcPts val="600"/>
              </a:spcBef>
              <a:spcAft>
                <a:spcPts val="0"/>
              </a:spcAft>
              <a:buSzPts val="1440"/>
              <a:buChar char="▶"/>
              <a:defRPr/>
            </a:lvl6pPr>
            <a:lvl7pPr marL="4267093" lvl="6" indent="-426708" algn="l">
              <a:spcBef>
                <a:spcPts val="600"/>
              </a:spcBef>
              <a:spcAft>
                <a:spcPts val="0"/>
              </a:spcAft>
              <a:buSzPts val="1440"/>
              <a:buChar char="▶"/>
              <a:defRPr/>
            </a:lvl7pPr>
            <a:lvl8pPr marL="4876678" lvl="7" indent="-426709" algn="l">
              <a:spcBef>
                <a:spcPts val="600"/>
              </a:spcBef>
              <a:spcAft>
                <a:spcPts val="0"/>
              </a:spcAft>
              <a:buSzPts val="1440"/>
              <a:buChar char="▶"/>
              <a:defRPr/>
            </a:lvl8pPr>
            <a:lvl9pPr marL="5486263" lvl="8" indent="-426709" algn="l">
              <a:spcBef>
                <a:spcPts val="600"/>
              </a:spcBef>
              <a:spcAft>
                <a:spcPts val="600"/>
              </a:spcAft>
              <a:buSzPts val="1440"/>
              <a:buChar char="▶"/>
              <a:defRPr/>
            </a:lvl9pPr>
          </a:lstStyle>
          <a:p>
            <a:endParaRPr/>
          </a:p>
        </p:txBody>
      </p:sp>
      <p:sp>
        <p:nvSpPr>
          <p:cNvPr id="36" name="Google Shape;36;p1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
          <p:cNvSpPr txBox="1">
            <a:spLocks noGrp="1"/>
          </p:cNvSpPr>
          <p:nvPr>
            <p:ph type="sldNum" idx="12"/>
          </p:nvPr>
        </p:nvSpPr>
        <p:spPr>
          <a:xfrm>
            <a:off x="10363200" y="5578476"/>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xmlns="" val="156311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sp>
        <p:nvSpPr>
          <p:cNvPr id="40" name="Google Shape;40;p20"/>
          <p:cNvSpPr txBox="1">
            <a:spLocks noGrp="1"/>
          </p:cNvSpPr>
          <p:nvPr>
            <p:ph type="title"/>
          </p:nvPr>
        </p:nvSpPr>
        <p:spPr>
          <a:xfrm>
            <a:off x="684213" y="2006600"/>
            <a:ext cx="8534401" cy="228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700"/>
              <a:buFont typeface="Century Gothic"/>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body" idx="1"/>
          </p:nvPr>
        </p:nvSpPr>
        <p:spPr>
          <a:xfrm>
            <a:off x="684213" y="4495800"/>
            <a:ext cx="8534400" cy="1498600"/>
          </a:xfrm>
          <a:prstGeom prst="rect">
            <a:avLst/>
          </a:prstGeom>
          <a:noFill/>
          <a:ln>
            <a:noFill/>
          </a:ln>
        </p:spPr>
        <p:txBody>
          <a:bodyPr spcFirstLastPara="1" wrap="square" lIns="91425" tIns="45700" rIns="91425" bIns="45700" anchor="t" anchorCtr="0">
            <a:normAutofit/>
          </a:bodyPr>
          <a:lstStyle>
            <a:lvl1pPr marL="609585" lvl="0" indent="-304792" algn="l">
              <a:spcBef>
                <a:spcPts val="360"/>
              </a:spcBef>
              <a:spcAft>
                <a:spcPts val="0"/>
              </a:spcAft>
              <a:buSzPts val="1080"/>
              <a:buNone/>
              <a:defRPr sz="1800">
                <a:solidFill>
                  <a:srgbClr val="0F486F"/>
                </a:solidFill>
              </a:defRPr>
            </a:lvl1pPr>
            <a:lvl2pPr marL="1219170" lvl="1" indent="-304792" algn="l">
              <a:spcBef>
                <a:spcPts val="600"/>
              </a:spcBef>
              <a:spcAft>
                <a:spcPts val="0"/>
              </a:spcAft>
              <a:buSzPts val="1080"/>
              <a:buNone/>
              <a:defRPr sz="1800">
                <a:solidFill>
                  <a:schemeClr val="lt1"/>
                </a:solidFill>
              </a:defRPr>
            </a:lvl2pPr>
            <a:lvl3pPr marL="1828754" lvl="2" indent="-304792" algn="l">
              <a:spcBef>
                <a:spcPts val="600"/>
              </a:spcBef>
              <a:spcAft>
                <a:spcPts val="0"/>
              </a:spcAft>
              <a:buSzPts val="960"/>
              <a:buNone/>
              <a:defRPr sz="1600">
                <a:solidFill>
                  <a:schemeClr val="lt1"/>
                </a:solidFill>
              </a:defRPr>
            </a:lvl3pPr>
            <a:lvl4pPr marL="2438339" lvl="3" indent="-304792" algn="l">
              <a:spcBef>
                <a:spcPts val="600"/>
              </a:spcBef>
              <a:spcAft>
                <a:spcPts val="0"/>
              </a:spcAft>
              <a:buSzPts val="840"/>
              <a:buNone/>
              <a:defRPr sz="1400">
                <a:solidFill>
                  <a:schemeClr val="lt1"/>
                </a:solidFill>
              </a:defRPr>
            </a:lvl4pPr>
            <a:lvl5pPr marL="3047924" lvl="4" indent="-304792" algn="l">
              <a:spcBef>
                <a:spcPts val="600"/>
              </a:spcBef>
              <a:spcAft>
                <a:spcPts val="0"/>
              </a:spcAft>
              <a:buSzPts val="840"/>
              <a:buNone/>
              <a:defRPr sz="1400">
                <a:solidFill>
                  <a:schemeClr val="lt1"/>
                </a:solidFill>
              </a:defRPr>
            </a:lvl5pPr>
            <a:lvl6pPr marL="3657509" lvl="5" indent="-304792" algn="l">
              <a:spcBef>
                <a:spcPts val="600"/>
              </a:spcBef>
              <a:spcAft>
                <a:spcPts val="0"/>
              </a:spcAft>
              <a:buSzPts val="840"/>
              <a:buNone/>
              <a:defRPr sz="1400">
                <a:solidFill>
                  <a:schemeClr val="lt1"/>
                </a:solidFill>
              </a:defRPr>
            </a:lvl6pPr>
            <a:lvl7pPr marL="4267093" lvl="6" indent="-304792" algn="l">
              <a:spcBef>
                <a:spcPts val="600"/>
              </a:spcBef>
              <a:spcAft>
                <a:spcPts val="0"/>
              </a:spcAft>
              <a:buSzPts val="840"/>
              <a:buNone/>
              <a:defRPr sz="1400">
                <a:solidFill>
                  <a:schemeClr val="lt1"/>
                </a:solidFill>
              </a:defRPr>
            </a:lvl7pPr>
            <a:lvl8pPr marL="4876678" lvl="7" indent="-304792" algn="l">
              <a:spcBef>
                <a:spcPts val="600"/>
              </a:spcBef>
              <a:spcAft>
                <a:spcPts val="0"/>
              </a:spcAft>
              <a:buSzPts val="840"/>
              <a:buNone/>
              <a:defRPr sz="1400">
                <a:solidFill>
                  <a:schemeClr val="lt1"/>
                </a:solidFill>
              </a:defRPr>
            </a:lvl8pPr>
            <a:lvl9pPr marL="5486263" lvl="8" indent="-304792" algn="l">
              <a:spcBef>
                <a:spcPts val="600"/>
              </a:spcBef>
              <a:spcAft>
                <a:spcPts val="600"/>
              </a:spcAft>
              <a:buSzPts val="840"/>
              <a:buNone/>
              <a:defRPr sz="1400">
                <a:solidFill>
                  <a:schemeClr val="lt1"/>
                </a:solidFill>
              </a:defRPr>
            </a:lvl9pPr>
          </a:lstStyle>
          <a:p>
            <a:endParaRPr/>
          </a:p>
        </p:txBody>
      </p:sp>
      <p:sp>
        <p:nvSpPr>
          <p:cNvPr id="42" name="Google Shape;42;p2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10363200" y="5578476"/>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xmlns="" val="419996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5"/>
        <p:cNvGrpSpPr/>
        <p:nvPr/>
      </p:nvGrpSpPr>
      <p:grpSpPr>
        <a:xfrm>
          <a:off x="0" y="0"/>
          <a:ext cx="0" cy="0"/>
          <a:chOff x="0" y="0"/>
          <a:chExt cx="0" cy="0"/>
        </a:xfrm>
      </p:grpSpPr>
      <p:sp>
        <p:nvSpPr>
          <p:cNvPr id="46" name="Google Shape;46;p21"/>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body" idx="1"/>
          </p:nvPr>
        </p:nvSpPr>
        <p:spPr>
          <a:xfrm>
            <a:off x="684213" y="685801"/>
            <a:ext cx="4937655" cy="3615267"/>
          </a:xfrm>
          <a:prstGeom prst="rect">
            <a:avLst/>
          </a:prstGeom>
          <a:noFill/>
          <a:ln>
            <a:noFill/>
          </a:ln>
        </p:spPr>
        <p:txBody>
          <a:bodyPr spcFirstLastPara="1" wrap="square" lIns="91425" tIns="45700" rIns="91425" bIns="45700" anchor="ctr" anchorCtr="0">
            <a:normAutofit/>
          </a:bodyPr>
          <a:lstStyle>
            <a:lvl1pPr marL="609585" lvl="0" indent="-426709" algn="l">
              <a:spcBef>
                <a:spcPts val="480"/>
              </a:spcBef>
              <a:spcAft>
                <a:spcPts val="0"/>
              </a:spcAft>
              <a:buSzPts val="1440"/>
              <a:buChar char="▶"/>
              <a:defRPr/>
            </a:lvl1pPr>
            <a:lvl2pPr marL="1219170" lvl="1" indent="-426709" algn="l">
              <a:spcBef>
                <a:spcPts val="600"/>
              </a:spcBef>
              <a:spcAft>
                <a:spcPts val="0"/>
              </a:spcAft>
              <a:buSzPts val="1440"/>
              <a:buChar char="▶"/>
              <a:defRPr/>
            </a:lvl2pPr>
            <a:lvl3pPr marL="1828754" lvl="2" indent="-426708" algn="l">
              <a:spcBef>
                <a:spcPts val="600"/>
              </a:spcBef>
              <a:spcAft>
                <a:spcPts val="0"/>
              </a:spcAft>
              <a:buSzPts val="1440"/>
              <a:buChar char="▶"/>
              <a:defRPr/>
            </a:lvl3pPr>
            <a:lvl4pPr marL="2438339" lvl="3" indent="-426708" algn="l">
              <a:spcBef>
                <a:spcPts val="600"/>
              </a:spcBef>
              <a:spcAft>
                <a:spcPts val="0"/>
              </a:spcAft>
              <a:buSzPts val="1440"/>
              <a:buChar char="▶"/>
              <a:defRPr/>
            </a:lvl4pPr>
            <a:lvl5pPr marL="3047924" lvl="4" indent="-426708" algn="l">
              <a:spcBef>
                <a:spcPts val="600"/>
              </a:spcBef>
              <a:spcAft>
                <a:spcPts val="0"/>
              </a:spcAft>
              <a:buSzPts val="1440"/>
              <a:buChar char="▶"/>
              <a:defRPr/>
            </a:lvl5pPr>
            <a:lvl6pPr marL="3657509" lvl="5" indent="-426708" algn="l">
              <a:spcBef>
                <a:spcPts val="600"/>
              </a:spcBef>
              <a:spcAft>
                <a:spcPts val="0"/>
              </a:spcAft>
              <a:buSzPts val="1440"/>
              <a:buChar char="▶"/>
              <a:defRPr/>
            </a:lvl6pPr>
            <a:lvl7pPr marL="4267093" lvl="6" indent="-426708" algn="l">
              <a:spcBef>
                <a:spcPts val="600"/>
              </a:spcBef>
              <a:spcAft>
                <a:spcPts val="0"/>
              </a:spcAft>
              <a:buSzPts val="1440"/>
              <a:buChar char="▶"/>
              <a:defRPr/>
            </a:lvl7pPr>
            <a:lvl8pPr marL="4876678" lvl="7" indent="-426709" algn="l">
              <a:spcBef>
                <a:spcPts val="600"/>
              </a:spcBef>
              <a:spcAft>
                <a:spcPts val="0"/>
              </a:spcAft>
              <a:buSzPts val="1440"/>
              <a:buChar char="▶"/>
              <a:defRPr/>
            </a:lvl8pPr>
            <a:lvl9pPr marL="5486263" lvl="8" indent="-426709" algn="l">
              <a:spcBef>
                <a:spcPts val="600"/>
              </a:spcBef>
              <a:spcAft>
                <a:spcPts val="600"/>
              </a:spcAft>
              <a:buSzPts val="1440"/>
              <a:buChar char="▶"/>
              <a:defRPr/>
            </a:lvl9pPr>
          </a:lstStyle>
          <a:p>
            <a:endParaRPr/>
          </a:p>
        </p:txBody>
      </p:sp>
      <p:sp>
        <p:nvSpPr>
          <p:cNvPr id="48" name="Google Shape;48;p21"/>
          <p:cNvSpPr txBox="1">
            <a:spLocks noGrp="1"/>
          </p:cNvSpPr>
          <p:nvPr>
            <p:ph type="body" idx="2"/>
          </p:nvPr>
        </p:nvSpPr>
        <p:spPr>
          <a:xfrm>
            <a:off x="5808134" y="685801"/>
            <a:ext cx="4934479" cy="3615267"/>
          </a:xfrm>
          <a:prstGeom prst="rect">
            <a:avLst/>
          </a:prstGeom>
          <a:noFill/>
          <a:ln>
            <a:noFill/>
          </a:ln>
        </p:spPr>
        <p:txBody>
          <a:bodyPr spcFirstLastPara="1" wrap="square" lIns="91425" tIns="45700" rIns="91425" bIns="45700" anchor="ctr" anchorCtr="0">
            <a:normAutofit/>
          </a:bodyPr>
          <a:lstStyle>
            <a:lvl1pPr marL="609585" lvl="0" indent="-426709" algn="l">
              <a:spcBef>
                <a:spcPts val="480"/>
              </a:spcBef>
              <a:spcAft>
                <a:spcPts val="0"/>
              </a:spcAft>
              <a:buSzPts val="1440"/>
              <a:buChar char="▶"/>
              <a:defRPr/>
            </a:lvl1pPr>
            <a:lvl2pPr marL="1219170" lvl="1" indent="-426709" algn="l">
              <a:spcBef>
                <a:spcPts val="600"/>
              </a:spcBef>
              <a:spcAft>
                <a:spcPts val="0"/>
              </a:spcAft>
              <a:buSzPts val="1440"/>
              <a:buChar char="▶"/>
              <a:defRPr/>
            </a:lvl2pPr>
            <a:lvl3pPr marL="1828754" lvl="2" indent="-426708" algn="l">
              <a:spcBef>
                <a:spcPts val="600"/>
              </a:spcBef>
              <a:spcAft>
                <a:spcPts val="0"/>
              </a:spcAft>
              <a:buSzPts val="1440"/>
              <a:buChar char="▶"/>
              <a:defRPr/>
            </a:lvl3pPr>
            <a:lvl4pPr marL="2438339" lvl="3" indent="-426708" algn="l">
              <a:spcBef>
                <a:spcPts val="600"/>
              </a:spcBef>
              <a:spcAft>
                <a:spcPts val="0"/>
              </a:spcAft>
              <a:buSzPts val="1440"/>
              <a:buChar char="▶"/>
              <a:defRPr/>
            </a:lvl4pPr>
            <a:lvl5pPr marL="3047924" lvl="4" indent="-426708" algn="l">
              <a:spcBef>
                <a:spcPts val="600"/>
              </a:spcBef>
              <a:spcAft>
                <a:spcPts val="0"/>
              </a:spcAft>
              <a:buSzPts val="1440"/>
              <a:buChar char="▶"/>
              <a:defRPr/>
            </a:lvl5pPr>
            <a:lvl6pPr marL="3657509" lvl="5" indent="-426708" algn="l">
              <a:spcBef>
                <a:spcPts val="600"/>
              </a:spcBef>
              <a:spcAft>
                <a:spcPts val="0"/>
              </a:spcAft>
              <a:buSzPts val="1440"/>
              <a:buChar char="▶"/>
              <a:defRPr/>
            </a:lvl6pPr>
            <a:lvl7pPr marL="4267093" lvl="6" indent="-426708" algn="l">
              <a:spcBef>
                <a:spcPts val="600"/>
              </a:spcBef>
              <a:spcAft>
                <a:spcPts val="0"/>
              </a:spcAft>
              <a:buSzPts val="1440"/>
              <a:buChar char="▶"/>
              <a:defRPr/>
            </a:lvl7pPr>
            <a:lvl8pPr marL="4876678" lvl="7" indent="-426709" algn="l">
              <a:spcBef>
                <a:spcPts val="600"/>
              </a:spcBef>
              <a:spcAft>
                <a:spcPts val="0"/>
              </a:spcAft>
              <a:buSzPts val="1440"/>
              <a:buChar char="▶"/>
              <a:defRPr/>
            </a:lvl8pPr>
            <a:lvl9pPr marL="5486263" lvl="8" indent="-426709" algn="l">
              <a:spcBef>
                <a:spcPts val="600"/>
              </a:spcBef>
              <a:spcAft>
                <a:spcPts val="600"/>
              </a:spcAft>
              <a:buSzPts val="1440"/>
              <a:buChar char="▶"/>
              <a:defRPr/>
            </a:lvl9pPr>
          </a:lstStyle>
          <a:p>
            <a:endParaRPr/>
          </a:p>
        </p:txBody>
      </p:sp>
      <p:sp>
        <p:nvSpPr>
          <p:cNvPr id="49" name="Google Shape;49;p2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sldNum" idx="12"/>
          </p:nvPr>
        </p:nvSpPr>
        <p:spPr>
          <a:xfrm>
            <a:off x="10363200" y="5578476"/>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xmlns="" val="59546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2"/>
        <p:cNvGrpSpPr/>
        <p:nvPr/>
      </p:nvGrpSpPr>
      <p:grpSpPr>
        <a:xfrm>
          <a:off x="0" y="0"/>
          <a:ext cx="0" cy="0"/>
          <a:chOff x="0" y="0"/>
          <a:chExt cx="0" cy="0"/>
        </a:xfrm>
      </p:grpSpPr>
      <p:sp>
        <p:nvSpPr>
          <p:cNvPr id="53" name="Google Shape;53;p22"/>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7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2"/>
          <p:cNvSpPr txBox="1">
            <a:spLocks noGrp="1"/>
          </p:cNvSpPr>
          <p:nvPr>
            <p:ph type="body" idx="1"/>
          </p:nvPr>
        </p:nvSpPr>
        <p:spPr>
          <a:xfrm>
            <a:off x="972081" y="685800"/>
            <a:ext cx="4649787" cy="576263"/>
          </a:xfrm>
          <a:prstGeom prst="rect">
            <a:avLst/>
          </a:prstGeom>
          <a:noFill/>
          <a:ln>
            <a:noFill/>
          </a:ln>
        </p:spPr>
        <p:txBody>
          <a:bodyPr spcFirstLastPara="1" wrap="square" lIns="91425" tIns="45700" rIns="91425" bIns="45700" anchor="b" anchorCtr="0">
            <a:noAutofit/>
          </a:bodyPr>
          <a:lstStyle>
            <a:lvl1pPr marL="609585" lvl="0" indent="-304792" algn="l">
              <a:spcBef>
                <a:spcPts val="560"/>
              </a:spcBef>
              <a:spcAft>
                <a:spcPts val="0"/>
              </a:spcAft>
              <a:buSzPts val="1680"/>
              <a:buNone/>
              <a:defRPr sz="2800" b="0">
                <a:solidFill>
                  <a:schemeClr val="lt1"/>
                </a:solidFill>
              </a:defRPr>
            </a:lvl1pPr>
            <a:lvl2pPr marL="1219170" lvl="1" indent="-304792" algn="l">
              <a:spcBef>
                <a:spcPts val="600"/>
              </a:spcBef>
              <a:spcAft>
                <a:spcPts val="0"/>
              </a:spcAft>
              <a:buSzPts val="1200"/>
              <a:buNone/>
              <a:defRPr sz="2000" b="1"/>
            </a:lvl2pPr>
            <a:lvl3pPr marL="1828754" lvl="2" indent="-304792" algn="l">
              <a:spcBef>
                <a:spcPts val="600"/>
              </a:spcBef>
              <a:spcAft>
                <a:spcPts val="0"/>
              </a:spcAft>
              <a:buSzPts val="1080"/>
              <a:buNone/>
              <a:defRPr sz="1800" b="1"/>
            </a:lvl3pPr>
            <a:lvl4pPr marL="2438339" lvl="3" indent="-304792" algn="l">
              <a:spcBef>
                <a:spcPts val="600"/>
              </a:spcBef>
              <a:spcAft>
                <a:spcPts val="0"/>
              </a:spcAft>
              <a:buSzPts val="960"/>
              <a:buNone/>
              <a:defRPr sz="1600" b="1"/>
            </a:lvl4pPr>
            <a:lvl5pPr marL="3047924" lvl="4" indent="-304792" algn="l">
              <a:spcBef>
                <a:spcPts val="600"/>
              </a:spcBef>
              <a:spcAft>
                <a:spcPts val="0"/>
              </a:spcAft>
              <a:buSzPts val="960"/>
              <a:buNone/>
              <a:defRPr sz="1600" b="1"/>
            </a:lvl5pPr>
            <a:lvl6pPr marL="3657509" lvl="5" indent="-304792" algn="l">
              <a:spcBef>
                <a:spcPts val="600"/>
              </a:spcBef>
              <a:spcAft>
                <a:spcPts val="0"/>
              </a:spcAft>
              <a:buSzPts val="960"/>
              <a:buNone/>
              <a:defRPr sz="1600" b="1"/>
            </a:lvl6pPr>
            <a:lvl7pPr marL="4267093" lvl="6" indent="-304792" algn="l">
              <a:spcBef>
                <a:spcPts val="600"/>
              </a:spcBef>
              <a:spcAft>
                <a:spcPts val="0"/>
              </a:spcAft>
              <a:buSzPts val="960"/>
              <a:buNone/>
              <a:defRPr sz="1600" b="1"/>
            </a:lvl7pPr>
            <a:lvl8pPr marL="4876678" lvl="7" indent="-304792" algn="l">
              <a:spcBef>
                <a:spcPts val="600"/>
              </a:spcBef>
              <a:spcAft>
                <a:spcPts val="0"/>
              </a:spcAft>
              <a:buSzPts val="960"/>
              <a:buNone/>
              <a:defRPr sz="1600" b="1"/>
            </a:lvl8pPr>
            <a:lvl9pPr marL="5486263" lvl="8" indent="-304792" algn="l">
              <a:spcBef>
                <a:spcPts val="600"/>
              </a:spcBef>
              <a:spcAft>
                <a:spcPts val="600"/>
              </a:spcAft>
              <a:buSzPts val="960"/>
              <a:buNone/>
              <a:defRPr sz="1600" b="1"/>
            </a:lvl9pPr>
          </a:lstStyle>
          <a:p>
            <a:endParaRPr/>
          </a:p>
        </p:txBody>
      </p:sp>
      <p:sp>
        <p:nvSpPr>
          <p:cNvPr id="55" name="Google Shape;55;p22"/>
          <p:cNvSpPr txBox="1">
            <a:spLocks noGrp="1"/>
          </p:cNvSpPr>
          <p:nvPr>
            <p:ph type="body" idx="2"/>
          </p:nvPr>
        </p:nvSpPr>
        <p:spPr>
          <a:xfrm>
            <a:off x="684213" y="1270529"/>
            <a:ext cx="4937655" cy="3030539"/>
          </a:xfrm>
          <a:prstGeom prst="rect">
            <a:avLst/>
          </a:prstGeom>
          <a:noFill/>
          <a:ln>
            <a:noFill/>
          </a:ln>
        </p:spPr>
        <p:txBody>
          <a:bodyPr spcFirstLastPara="1" wrap="square" lIns="91425" tIns="45700" rIns="91425" bIns="45700" anchor="t" anchorCtr="0">
            <a:normAutofit/>
          </a:bodyPr>
          <a:lstStyle>
            <a:lvl1pPr marL="609585" lvl="0" indent="-426709" algn="l">
              <a:spcBef>
                <a:spcPts val="480"/>
              </a:spcBef>
              <a:spcAft>
                <a:spcPts val="0"/>
              </a:spcAft>
              <a:buSzPts val="1440"/>
              <a:buChar char="▶"/>
              <a:defRPr/>
            </a:lvl1pPr>
            <a:lvl2pPr marL="1219170" lvl="1" indent="-426709" algn="l">
              <a:spcBef>
                <a:spcPts val="600"/>
              </a:spcBef>
              <a:spcAft>
                <a:spcPts val="0"/>
              </a:spcAft>
              <a:buSzPts val="1440"/>
              <a:buChar char="▶"/>
              <a:defRPr/>
            </a:lvl2pPr>
            <a:lvl3pPr marL="1828754" lvl="2" indent="-426708" algn="l">
              <a:spcBef>
                <a:spcPts val="600"/>
              </a:spcBef>
              <a:spcAft>
                <a:spcPts val="0"/>
              </a:spcAft>
              <a:buSzPts val="1440"/>
              <a:buChar char="▶"/>
              <a:defRPr/>
            </a:lvl3pPr>
            <a:lvl4pPr marL="2438339" lvl="3" indent="-426708" algn="l">
              <a:spcBef>
                <a:spcPts val="600"/>
              </a:spcBef>
              <a:spcAft>
                <a:spcPts val="0"/>
              </a:spcAft>
              <a:buSzPts val="1440"/>
              <a:buChar char="▶"/>
              <a:defRPr/>
            </a:lvl4pPr>
            <a:lvl5pPr marL="3047924" lvl="4" indent="-426708" algn="l">
              <a:spcBef>
                <a:spcPts val="600"/>
              </a:spcBef>
              <a:spcAft>
                <a:spcPts val="0"/>
              </a:spcAft>
              <a:buSzPts val="1440"/>
              <a:buChar char="▶"/>
              <a:defRPr/>
            </a:lvl5pPr>
            <a:lvl6pPr marL="3657509" lvl="5" indent="-426708" algn="l">
              <a:spcBef>
                <a:spcPts val="600"/>
              </a:spcBef>
              <a:spcAft>
                <a:spcPts val="0"/>
              </a:spcAft>
              <a:buSzPts val="1440"/>
              <a:buChar char="▶"/>
              <a:defRPr/>
            </a:lvl6pPr>
            <a:lvl7pPr marL="4267093" lvl="6" indent="-426708" algn="l">
              <a:spcBef>
                <a:spcPts val="600"/>
              </a:spcBef>
              <a:spcAft>
                <a:spcPts val="0"/>
              </a:spcAft>
              <a:buSzPts val="1440"/>
              <a:buChar char="▶"/>
              <a:defRPr/>
            </a:lvl7pPr>
            <a:lvl8pPr marL="4876678" lvl="7" indent="-426709" algn="l">
              <a:spcBef>
                <a:spcPts val="600"/>
              </a:spcBef>
              <a:spcAft>
                <a:spcPts val="0"/>
              </a:spcAft>
              <a:buSzPts val="1440"/>
              <a:buChar char="▶"/>
              <a:defRPr/>
            </a:lvl8pPr>
            <a:lvl9pPr marL="5486263" lvl="8" indent="-426709" algn="l">
              <a:spcBef>
                <a:spcPts val="600"/>
              </a:spcBef>
              <a:spcAft>
                <a:spcPts val="600"/>
              </a:spcAft>
              <a:buSzPts val="1440"/>
              <a:buChar char="▶"/>
              <a:defRPr/>
            </a:lvl9pPr>
          </a:lstStyle>
          <a:p>
            <a:endParaRPr/>
          </a:p>
        </p:txBody>
      </p:sp>
      <p:sp>
        <p:nvSpPr>
          <p:cNvPr id="56" name="Google Shape;56;p22"/>
          <p:cNvSpPr txBox="1">
            <a:spLocks noGrp="1"/>
          </p:cNvSpPr>
          <p:nvPr>
            <p:ph type="body" idx="3"/>
          </p:nvPr>
        </p:nvSpPr>
        <p:spPr>
          <a:xfrm>
            <a:off x="6079066" y="685800"/>
            <a:ext cx="4665135" cy="576263"/>
          </a:xfrm>
          <a:prstGeom prst="rect">
            <a:avLst/>
          </a:prstGeom>
          <a:noFill/>
          <a:ln>
            <a:noFill/>
          </a:ln>
        </p:spPr>
        <p:txBody>
          <a:bodyPr spcFirstLastPara="1" wrap="square" lIns="91425" tIns="45700" rIns="91425" bIns="45700" anchor="b" anchorCtr="0">
            <a:noAutofit/>
          </a:bodyPr>
          <a:lstStyle>
            <a:lvl1pPr marL="609585" lvl="0" indent="-304792" algn="l">
              <a:spcBef>
                <a:spcPts val="560"/>
              </a:spcBef>
              <a:spcAft>
                <a:spcPts val="0"/>
              </a:spcAft>
              <a:buSzPts val="1680"/>
              <a:buNone/>
              <a:defRPr sz="2800" b="0">
                <a:solidFill>
                  <a:schemeClr val="lt1"/>
                </a:solidFill>
              </a:defRPr>
            </a:lvl1pPr>
            <a:lvl2pPr marL="1219170" lvl="1" indent="-304792" algn="l">
              <a:spcBef>
                <a:spcPts val="600"/>
              </a:spcBef>
              <a:spcAft>
                <a:spcPts val="0"/>
              </a:spcAft>
              <a:buSzPts val="1200"/>
              <a:buNone/>
              <a:defRPr sz="2000" b="1"/>
            </a:lvl2pPr>
            <a:lvl3pPr marL="1828754" lvl="2" indent="-304792" algn="l">
              <a:spcBef>
                <a:spcPts val="600"/>
              </a:spcBef>
              <a:spcAft>
                <a:spcPts val="0"/>
              </a:spcAft>
              <a:buSzPts val="1080"/>
              <a:buNone/>
              <a:defRPr sz="1800" b="1"/>
            </a:lvl3pPr>
            <a:lvl4pPr marL="2438339" lvl="3" indent="-304792" algn="l">
              <a:spcBef>
                <a:spcPts val="600"/>
              </a:spcBef>
              <a:spcAft>
                <a:spcPts val="0"/>
              </a:spcAft>
              <a:buSzPts val="960"/>
              <a:buNone/>
              <a:defRPr sz="1600" b="1"/>
            </a:lvl4pPr>
            <a:lvl5pPr marL="3047924" lvl="4" indent="-304792" algn="l">
              <a:spcBef>
                <a:spcPts val="600"/>
              </a:spcBef>
              <a:spcAft>
                <a:spcPts val="0"/>
              </a:spcAft>
              <a:buSzPts val="960"/>
              <a:buNone/>
              <a:defRPr sz="1600" b="1"/>
            </a:lvl5pPr>
            <a:lvl6pPr marL="3657509" lvl="5" indent="-304792" algn="l">
              <a:spcBef>
                <a:spcPts val="600"/>
              </a:spcBef>
              <a:spcAft>
                <a:spcPts val="0"/>
              </a:spcAft>
              <a:buSzPts val="960"/>
              <a:buNone/>
              <a:defRPr sz="1600" b="1"/>
            </a:lvl6pPr>
            <a:lvl7pPr marL="4267093" lvl="6" indent="-304792" algn="l">
              <a:spcBef>
                <a:spcPts val="600"/>
              </a:spcBef>
              <a:spcAft>
                <a:spcPts val="0"/>
              </a:spcAft>
              <a:buSzPts val="960"/>
              <a:buNone/>
              <a:defRPr sz="1600" b="1"/>
            </a:lvl7pPr>
            <a:lvl8pPr marL="4876678" lvl="7" indent="-304792" algn="l">
              <a:spcBef>
                <a:spcPts val="600"/>
              </a:spcBef>
              <a:spcAft>
                <a:spcPts val="0"/>
              </a:spcAft>
              <a:buSzPts val="960"/>
              <a:buNone/>
              <a:defRPr sz="1600" b="1"/>
            </a:lvl8pPr>
            <a:lvl9pPr marL="5486263" lvl="8" indent="-304792" algn="l">
              <a:spcBef>
                <a:spcPts val="600"/>
              </a:spcBef>
              <a:spcAft>
                <a:spcPts val="600"/>
              </a:spcAft>
              <a:buSzPts val="960"/>
              <a:buNone/>
              <a:defRPr sz="1600" b="1"/>
            </a:lvl9pPr>
          </a:lstStyle>
          <a:p>
            <a:endParaRPr/>
          </a:p>
        </p:txBody>
      </p:sp>
      <p:sp>
        <p:nvSpPr>
          <p:cNvPr id="57" name="Google Shape;57;p22"/>
          <p:cNvSpPr txBox="1">
            <a:spLocks noGrp="1"/>
          </p:cNvSpPr>
          <p:nvPr>
            <p:ph type="body" idx="4"/>
          </p:nvPr>
        </p:nvSpPr>
        <p:spPr>
          <a:xfrm>
            <a:off x="5806546" y="1262061"/>
            <a:ext cx="4929188" cy="3030539"/>
          </a:xfrm>
          <a:prstGeom prst="rect">
            <a:avLst/>
          </a:prstGeom>
          <a:noFill/>
          <a:ln>
            <a:noFill/>
          </a:ln>
        </p:spPr>
        <p:txBody>
          <a:bodyPr spcFirstLastPara="1" wrap="square" lIns="91425" tIns="45700" rIns="91425" bIns="45700" anchor="t" anchorCtr="0">
            <a:normAutofit/>
          </a:bodyPr>
          <a:lstStyle>
            <a:lvl1pPr marL="609585" lvl="0" indent="-426709" algn="l">
              <a:spcBef>
                <a:spcPts val="480"/>
              </a:spcBef>
              <a:spcAft>
                <a:spcPts val="0"/>
              </a:spcAft>
              <a:buSzPts val="1440"/>
              <a:buChar char="▶"/>
              <a:defRPr/>
            </a:lvl1pPr>
            <a:lvl2pPr marL="1219170" lvl="1" indent="-426709" algn="l">
              <a:spcBef>
                <a:spcPts val="600"/>
              </a:spcBef>
              <a:spcAft>
                <a:spcPts val="0"/>
              </a:spcAft>
              <a:buSzPts val="1440"/>
              <a:buChar char="▶"/>
              <a:defRPr/>
            </a:lvl2pPr>
            <a:lvl3pPr marL="1828754" lvl="2" indent="-426708" algn="l">
              <a:spcBef>
                <a:spcPts val="600"/>
              </a:spcBef>
              <a:spcAft>
                <a:spcPts val="0"/>
              </a:spcAft>
              <a:buSzPts val="1440"/>
              <a:buChar char="▶"/>
              <a:defRPr/>
            </a:lvl3pPr>
            <a:lvl4pPr marL="2438339" lvl="3" indent="-426708" algn="l">
              <a:spcBef>
                <a:spcPts val="600"/>
              </a:spcBef>
              <a:spcAft>
                <a:spcPts val="0"/>
              </a:spcAft>
              <a:buSzPts val="1440"/>
              <a:buChar char="▶"/>
              <a:defRPr/>
            </a:lvl4pPr>
            <a:lvl5pPr marL="3047924" lvl="4" indent="-426708" algn="l">
              <a:spcBef>
                <a:spcPts val="600"/>
              </a:spcBef>
              <a:spcAft>
                <a:spcPts val="0"/>
              </a:spcAft>
              <a:buSzPts val="1440"/>
              <a:buChar char="▶"/>
              <a:defRPr/>
            </a:lvl5pPr>
            <a:lvl6pPr marL="3657509" lvl="5" indent="-426708" algn="l">
              <a:spcBef>
                <a:spcPts val="600"/>
              </a:spcBef>
              <a:spcAft>
                <a:spcPts val="0"/>
              </a:spcAft>
              <a:buSzPts val="1440"/>
              <a:buChar char="▶"/>
              <a:defRPr/>
            </a:lvl6pPr>
            <a:lvl7pPr marL="4267093" lvl="6" indent="-426708" algn="l">
              <a:spcBef>
                <a:spcPts val="600"/>
              </a:spcBef>
              <a:spcAft>
                <a:spcPts val="0"/>
              </a:spcAft>
              <a:buSzPts val="1440"/>
              <a:buChar char="▶"/>
              <a:defRPr/>
            </a:lvl7pPr>
            <a:lvl8pPr marL="4876678" lvl="7" indent="-426709" algn="l">
              <a:spcBef>
                <a:spcPts val="600"/>
              </a:spcBef>
              <a:spcAft>
                <a:spcPts val="0"/>
              </a:spcAft>
              <a:buSzPts val="1440"/>
              <a:buChar char="▶"/>
              <a:defRPr/>
            </a:lvl8pPr>
            <a:lvl9pPr marL="5486263" lvl="8" indent="-426709" algn="l">
              <a:spcBef>
                <a:spcPts val="600"/>
              </a:spcBef>
              <a:spcAft>
                <a:spcPts val="600"/>
              </a:spcAft>
              <a:buSzPts val="1440"/>
              <a:buChar char="▶"/>
              <a:defRPr/>
            </a:lvl9pPr>
          </a:lstStyle>
          <a:p>
            <a:endParaRPr/>
          </a:p>
        </p:txBody>
      </p:sp>
      <p:sp>
        <p:nvSpPr>
          <p:cNvPr id="58" name="Google Shape;58;p2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10363200" y="5578476"/>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xmlns="" val="308831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2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10363200" y="5578476"/>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xmlns="" val="2676216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7085012" y="685800"/>
            <a:ext cx="36576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body" idx="1"/>
          </p:nvPr>
        </p:nvSpPr>
        <p:spPr>
          <a:xfrm>
            <a:off x="684213" y="685800"/>
            <a:ext cx="5943601" cy="5308600"/>
          </a:xfrm>
          <a:prstGeom prst="rect">
            <a:avLst/>
          </a:prstGeom>
          <a:noFill/>
          <a:ln>
            <a:noFill/>
          </a:ln>
        </p:spPr>
        <p:txBody>
          <a:bodyPr spcFirstLastPara="1" wrap="square" lIns="91425" tIns="45700" rIns="91425" bIns="45700" anchor="ctr" anchorCtr="0">
            <a:normAutofit/>
          </a:bodyPr>
          <a:lstStyle>
            <a:lvl1pPr marL="609585" lvl="0" indent="-426709" algn="l">
              <a:spcBef>
                <a:spcPts val="480"/>
              </a:spcBef>
              <a:spcAft>
                <a:spcPts val="0"/>
              </a:spcAft>
              <a:buSzPts val="1440"/>
              <a:buChar char="▶"/>
              <a:defRPr/>
            </a:lvl1pPr>
            <a:lvl2pPr marL="1219170" lvl="1" indent="-426709" algn="l">
              <a:spcBef>
                <a:spcPts val="600"/>
              </a:spcBef>
              <a:spcAft>
                <a:spcPts val="0"/>
              </a:spcAft>
              <a:buSzPts val="1440"/>
              <a:buChar char="▶"/>
              <a:defRPr/>
            </a:lvl2pPr>
            <a:lvl3pPr marL="1828754" lvl="2" indent="-426708" algn="l">
              <a:spcBef>
                <a:spcPts val="600"/>
              </a:spcBef>
              <a:spcAft>
                <a:spcPts val="0"/>
              </a:spcAft>
              <a:buSzPts val="1440"/>
              <a:buChar char="▶"/>
              <a:defRPr/>
            </a:lvl3pPr>
            <a:lvl4pPr marL="2438339" lvl="3" indent="-426708" algn="l">
              <a:spcBef>
                <a:spcPts val="600"/>
              </a:spcBef>
              <a:spcAft>
                <a:spcPts val="0"/>
              </a:spcAft>
              <a:buSzPts val="1440"/>
              <a:buChar char="▶"/>
              <a:defRPr/>
            </a:lvl4pPr>
            <a:lvl5pPr marL="3047924" lvl="4" indent="-426708" algn="l">
              <a:spcBef>
                <a:spcPts val="600"/>
              </a:spcBef>
              <a:spcAft>
                <a:spcPts val="0"/>
              </a:spcAft>
              <a:buSzPts val="1440"/>
              <a:buChar char="▶"/>
              <a:defRPr/>
            </a:lvl5pPr>
            <a:lvl6pPr marL="3657509" lvl="5" indent="-426708" algn="l">
              <a:spcBef>
                <a:spcPts val="600"/>
              </a:spcBef>
              <a:spcAft>
                <a:spcPts val="0"/>
              </a:spcAft>
              <a:buSzPts val="1440"/>
              <a:buChar char="▶"/>
              <a:defRPr/>
            </a:lvl6pPr>
            <a:lvl7pPr marL="4267093" lvl="6" indent="-426708" algn="l">
              <a:spcBef>
                <a:spcPts val="600"/>
              </a:spcBef>
              <a:spcAft>
                <a:spcPts val="0"/>
              </a:spcAft>
              <a:buSzPts val="1440"/>
              <a:buChar char="▶"/>
              <a:defRPr/>
            </a:lvl7pPr>
            <a:lvl8pPr marL="4876678" lvl="7" indent="-426709" algn="l">
              <a:spcBef>
                <a:spcPts val="600"/>
              </a:spcBef>
              <a:spcAft>
                <a:spcPts val="0"/>
              </a:spcAft>
              <a:buSzPts val="1440"/>
              <a:buChar char="▶"/>
              <a:defRPr/>
            </a:lvl8pPr>
            <a:lvl9pPr marL="5486263" lvl="8" indent="-426709" algn="l">
              <a:spcBef>
                <a:spcPts val="600"/>
              </a:spcBef>
              <a:spcAft>
                <a:spcPts val="600"/>
              </a:spcAft>
              <a:buSzPts val="1440"/>
              <a:buChar char="▶"/>
              <a:defRPr/>
            </a:lvl9pPr>
          </a:lstStyle>
          <a:p>
            <a:endParaRPr/>
          </a:p>
        </p:txBody>
      </p:sp>
      <p:sp>
        <p:nvSpPr>
          <p:cNvPr id="68" name="Google Shape;68;p24"/>
          <p:cNvSpPr txBox="1">
            <a:spLocks noGrp="1"/>
          </p:cNvSpPr>
          <p:nvPr>
            <p:ph type="body" idx="2"/>
          </p:nvPr>
        </p:nvSpPr>
        <p:spPr>
          <a:xfrm>
            <a:off x="7085012" y="2209800"/>
            <a:ext cx="3657600" cy="2091267"/>
          </a:xfrm>
          <a:prstGeom prst="rect">
            <a:avLst/>
          </a:prstGeom>
          <a:noFill/>
          <a:ln>
            <a:noFill/>
          </a:ln>
        </p:spPr>
        <p:txBody>
          <a:bodyPr spcFirstLastPara="1" wrap="square" lIns="91425" tIns="45700" rIns="91425" bIns="45700" anchor="t" anchorCtr="0">
            <a:normAutofit/>
          </a:bodyPr>
          <a:lstStyle>
            <a:lvl1pPr marL="609585" lvl="0" indent="-304792" algn="l">
              <a:spcBef>
                <a:spcPts val="320"/>
              </a:spcBef>
              <a:spcAft>
                <a:spcPts val="0"/>
              </a:spcAft>
              <a:buSzPts val="960"/>
              <a:buNone/>
              <a:defRPr sz="1600"/>
            </a:lvl1pPr>
            <a:lvl2pPr marL="1219170" lvl="1" indent="-304792" algn="l">
              <a:spcBef>
                <a:spcPts val="600"/>
              </a:spcBef>
              <a:spcAft>
                <a:spcPts val="0"/>
              </a:spcAft>
              <a:buSzPts val="720"/>
              <a:buNone/>
              <a:defRPr sz="1200"/>
            </a:lvl2pPr>
            <a:lvl3pPr marL="1828754" lvl="2" indent="-304792" algn="l">
              <a:spcBef>
                <a:spcPts val="600"/>
              </a:spcBef>
              <a:spcAft>
                <a:spcPts val="0"/>
              </a:spcAft>
              <a:buSzPts val="600"/>
              <a:buNone/>
              <a:defRPr sz="1000"/>
            </a:lvl3pPr>
            <a:lvl4pPr marL="2438339" lvl="3" indent="-304792" algn="l">
              <a:spcBef>
                <a:spcPts val="600"/>
              </a:spcBef>
              <a:spcAft>
                <a:spcPts val="0"/>
              </a:spcAft>
              <a:buSzPts val="540"/>
              <a:buNone/>
              <a:defRPr sz="900"/>
            </a:lvl4pPr>
            <a:lvl5pPr marL="3047924" lvl="4" indent="-304792" algn="l">
              <a:spcBef>
                <a:spcPts val="600"/>
              </a:spcBef>
              <a:spcAft>
                <a:spcPts val="0"/>
              </a:spcAft>
              <a:buSzPts val="540"/>
              <a:buNone/>
              <a:defRPr sz="900"/>
            </a:lvl5pPr>
            <a:lvl6pPr marL="3657509" lvl="5" indent="-304792" algn="l">
              <a:spcBef>
                <a:spcPts val="600"/>
              </a:spcBef>
              <a:spcAft>
                <a:spcPts val="0"/>
              </a:spcAft>
              <a:buSzPts val="540"/>
              <a:buNone/>
              <a:defRPr sz="900"/>
            </a:lvl6pPr>
            <a:lvl7pPr marL="4267093" lvl="6" indent="-304792" algn="l">
              <a:spcBef>
                <a:spcPts val="600"/>
              </a:spcBef>
              <a:spcAft>
                <a:spcPts val="0"/>
              </a:spcAft>
              <a:buSzPts val="540"/>
              <a:buNone/>
              <a:defRPr sz="900"/>
            </a:lvl7pPr>
            <a:lvl8pPr marL="4876678" lvl="7" indent="-304792" algn="l">
              <a:spcBef>
                <a:spcPts val="600"/>
              </a:spcBef>
              <a:spcAft>
                <a:spcPts val="0"/>
              </a:spcAft>
              <a:buSzPts val="540"/>
              <a:buNone/>
              <a:defRPr sz="900"/>
            </a:lvl8pPr>
            <a:lvl9pPr marL="5486263" lvl="8" indent="-304792" algn="l">
              <a:spcBef>
                <a:spcPts val="600"/>
              </a:spcBef>
              <a:spcAft>
                <a:spcPts val="600"/>
              </a:spcAft>
              <a:buSzPts val="540"/>
              <a:buNone/>
              <a:defRPr sz="900"/>
            </a:lvl9pPr>
          </a:lstStyle>
          <a:p>
            <a:endParaRPr/>
          </a:p>
        </p:txBody>
      </p:sp>
      <p:sp>
        <p:nvSpPr>
          <p:cNvPr id="69" name="Google Shape;69;p2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10363200" y="5578476"/>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xmlns="" val="292631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4722812" y="1447800"/>
            <a:ext cx="6019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100"/>
              <a:buFont typeface="Century Gothic"/>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5"/>
          <p:cNvSpPr>
            <a:spLocks noGrp="1"/>
          </p:cNvSpPr>
          <p:nvPr>
            <p:ph type="pic" idx="2"/>
          </p:nvPr>
        </p:nvSpPr>
        <p:spPr>
          <a:xfrm>
            <a:off x="989013" y="914400"/>
            <a:ext cx="3280975" cy="45720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sp>
      <p:sp>
        <p:nvSpPr>
          <p:cNvPr id="75" name="Google Shape;75;p25"/>
          <p:cNvSpPr txBox="1">
            <a:spLocks noGrp="1"/>
          </p:cNvSpPr>
          <p:nvPr>
            <p:ph type="body" idx="1"/>
          </p:nvPr>
        </p:nvSpPr>
        <p:spPr>
          <a:xfrm>
            <a:off x="4722813" y="2777067"/>
            <a:ext cx="6021388" cy="2048933"/>
          </a:xfrm>
          <a:prstGeom prst="rect">
            <a:avLst/>
          </a:prstGeom>
          <a:noFill/>
          <a:ln>
            <a:noFill/>
          </a:ln>
        </p:spPr>
        <p:txBody>
          <a:bodyPr spcFirstLastPara="1" wrap="square" lIns="91425" tIns="45700" rIns="91425" bIns="45700" anchor="t" anchorCtr="0">
            <a:normAutofit/>
          </a:bodyPr>
          <a:lstStyle>
            <a:lvl1pPr marL="609585" lvl="0" indent="-304792" algn="l">
              <a:spcBef>
                <a:spcPts val="360"/>
              </a:spcBef>
              <a:spcAft>
                <a:spcPts val="0"/>
              </a:spcAft>
              <a:buSzPts val="1080"/>
              <a:buNone/>
              <a:defRPr sz="1800"/>
            </a:lvl1pPr>
            <a:lvl2pPr marL="1219170" lvl="1" indent="-304792" algn="l">
              <a:spcBef>
                <a:spcPts val="600"/>
              </a:spcBef>
              <a:spcAft>
                <a:spcPts val="0"/>
              </a:spcAft>
              <a:buSzPts val="720"/>
              <a:buNone/>
              <a:defRPr sz="1200"/>
            </a:lvl2pPr>
            <a:lvl3pPr marL="1828754" lvl="2" indent="-304792" algn="l">
              <a:spcBef>
                <a:spcPts val="600"/>
              </a:spcBef>
              <a:spcAft>
                <a:spcPts val="0"/>
              </a:spcAft>
              <a:buSzPts val="600"/>
              <a:buNone/>
              <a:defRPr sz="1000"/>
            </a:lvl3pPr>
            <a:lvl4pPr marL="2438339" lvl="3" indent="-304792" algn="l">
              <a:spcBef>
                <a:spcPts val="600"/>
              </a:spcBef>
              <a:spcAft>
                <a:spcPts val="0"/>
              </a:spcAft>
              <a:buSzPts val="540"/>
              <a:buNone/>
              <a:defRPr sz="900"/>
            </a:lvl4pPr>
            <a:lvl5pPr marL="3047924" lvl="4" indent="-304792" algn="l">
              <a:spcBef>
                <a:spcPts val="600"/>
              </a:spcBef>
              <a:spcAft>
                <a:spcPts val="0"/>
              </a:spcAft>
              <a:buSzPts val="540"/>
              <a:buNone/>
              <a:defRPr sz="900"/>
            </a:lvl5pPr>
            <a:lvl6pPr marL="3657509" lvl="5" indent="-304792" algn="l">
              <a:spcBef>
                <a:spcPts val="600"/>
              </a:spcBef>
              <a:spcAft>
                <a:spcPts val="0"/>
              </a:spcAft>
              <a:buSzPts val="540"/>
              <a:buNone/>
              <a:defRPr sz="900"/>
            </a:lvl6pPr>
            <a:lvl7pPr marL="4267093" lvl="6" indent="-304792" algn="l">
              <a:spcBef>
                <a:spcPts val="600"/>
              </a:spcBef>
              <a:spcAft>
                <a:spcPts val="0"/>
              </a:spcAft>
              <a:buSzPts val="540"/>
              <a:buNone/>
              <a:defRPr sz="900"/>
            </a:lvl7pPr>
            <a:lvl8pPr marL="4876678" lvl="7" indent="-304792" algn="l">
              <a:spcBef>
                <a:spcPts val="600"/>
              </a:spcBef>
              <a:spcAft>
                <a:spcPts val="0"/>
              </a:spcAft>
              <a:buSzPts val="540"/>
              <a:buNone/>
              <a:defRPr sz="900"/>
            </a:lvl8pPr>
            <a:lvl9pPr marL="5486263" lvl="8" indent="-304792" algn="l">
              <a:spcBef>
                <a:spcPts val="600"/>
              </a:spcBef>
              <a:spcAft>
                <a:spcPts val="600"/>
              </a:spcAft>
              <a:buSzPts val="540"/>
              <a:buNone/>
              <a:defRPr sz="900"/>
            </a:lvl9pPr>
          </a:lstStyle>
          <a:p>
            <a:endParaRPr/>
          </a:p>
        </p:txBody>
      </p:sp>
      <p:sp>
        <p:nvSpPr>
          <p:cNvPr id="76" name="Google Shape;76;p2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5"/>
          <p:cNvSpPr txBox="1">
            <a:spLocks noGrp="1"/>
          </p:cNvSpPr>
          <p:nvPr>
            <p:ph type="sldNum" idx="12"/>
          </p:nvPr>
        </p:nvSpPr>
        <p:spPr>
          <a:xfrm>
            <a:off x="10363200" y="5578476"/>
            <a:ext cx="1142245" cy="669925"/>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xmlns="" val="429108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62D2EF"/>
            </a:gs>
            <a:gs pos="10000">
              <a:srgbClr val="62D2EF"/>
            </a:gs>
            <a:gs pos="100000">
              <a:srgbClr val="05578D"/>
            </a:gs>
          </a:gsLst>
          <a:lin ang="6120000" scaled="0"/>
        </a:gradFill>
        <a:effectLst/>
      </p:bgPr>
    </p:bg>
    <p:spTree>
      <p:nvGrpSpPr>
        <p:cNvPr id="1" name="Shape 5"/>
        <p:cNvGrpSpPr/>
        <p:nvPr/>
      </p:nvGrpSpPr>
      <p:grpSpPr>
        <a:xfrm>
          <a:off x="0" y="0"/>
          <a:ext cx="0" cy="0"/>
          <a:chOff x="0" y="0"/>
          <a:chExt cx="0" cy="0"/>
        </a:xfrm>
      </p:grpSpPr>
      <p:grpSp>
        <p:nvGrpSpPr>
          <p:cNvPr id="6" name="Google Shape;6;p16"/>
          <p:cNvGrpSpPr/>
          <p:nvPr/>
        </p:nvGrpSpPr>
        <p:grpSpPr>
          <a:xfrm>
            <a:off x="9206969" y="2963333"/>
            <a:ext cx="2981859" cy="3208867"/>
            <a:chOff x="9206969" y="2963333"/>
            <a:chExt cx="2981858" cy="3208867"/>
          </a:xfrm>
        </p:grpSpPr>
        <p:cxnSp>
          <p:nvCxnSpPr>
            <p:cNvPr id="7" name="Google Shape;7;p16"/>
            <p:cNvCxnSpPr/>
            <p:nvPr/>
          </p:nvCxnSpPr>
          <p:spPr>
            <a:xfrm flipH="1">
              <a:off x="11276012" y="2963333"/>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8" name="Google Shape;8;p16"/>
            <p:cNvCxnSpPr/>
            <p:nvPr/>
          </p:nvCxnSpPr>
          <p:spPr>
            <a:xfrm flipH="1">
              <a:off x="9206969" y="3190344"/>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9" name="Google Shape;9;p16"/>
            <p:cNvCxnSpPr/>
            <p:nvPr/>
          </p:nvCxnSpPr>
          <p:spPr>
            <a:xfrm flipH="1">
              <a:off x="10292292" y="3285067"/>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10" name="Google Shape;10;p16"/>
            <p:cNvCxnSpPr/>
            <p:nvPr/>
          </p:nvCxnSpPr>
          <p:spPr>
            <a:xfrm flipH="1">
              <a:off x="10443103" y="3131080"/>
              <a:ext cx="1745722" cy="1745720"/>
            </a:xfrm>
            <a:prstGeom prst="straightConnector1">
              <a:avLst/>
            </a:prstGeom>
            <a:noFill/>
            <a:ln w="28575" cap="flat" cmpd="sng">
              <a:solidFill>
                <a:schemeClr val="lt1"/>
              </a:solidFill>
              <a:prstDash val="solid"/>
              <a:round/>
              <a:headEnd type="none" w="sm" len="sm"/>
              <a:tailEnd type="none" w="sm" len="sm"/>
            </a:ln>
          </p:spPr>
        </p:cxnSp>
        <p:cxnSp>
          <p:nvCxnSpPr>
            <p:cNvPr id="11" name="Google Shape;11;p16"/>
            <p:cNvCxnSpPr/>
            <p:nvPr/>
          </p:nvCxnSpPr>
          <p:spPr>
            <a:xfrm flipH="1">
              <a:off x="10918826" y="3683001"/>
              <a:ext cx="1270001" cy="1269999"/>
            </a:xfrm>
            <a:prstGeom prst="straightConnector1">
              <a:avLst/>
            </a:prstGeom>
            <a:noFill/>
            <a:ln w="28575" cap="flat" cmpd="sng">
              <a:solidFill>
                <a:schemeClr val="lt1"/>
              </a:solidFill>
              <a:prstDash val="solid"/>
              <a:round/>
              <a:headEnd type="none" w="sm" len="sm"/>
              <a:tailEnd type="none" w="sm" len="sm"/>
            </a:ln>
          </p:spPr>
        </p:cxnSp>
      </p:grpSp>
      <p:sp>
        <p:nvSpPr>
          <p:cNvPr id="12" name="Google Shape;12;p16"/>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2700"/>
              <a:buFont typeface="Century Gothic"/>
              <a:buNone/>
              <a:defRPr sz="27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Google Shape;13;p16"/>
          <p:cNvSpPr txBox="1">
            <a:spLocks noGrp="1"/>
          </p:cNvSpPr>
          <p:nvPr>
            <p:ph type="body" idx="1"/>
          </p:nvPr>
        </p:nvSpPr>
        <p:spPr>
          <a:xfrm>
            <a:off x="684212" y="685801"/>
            <a:ext cx="8534400" cy="3615267"/>
          </a:xfrm>
          <a:prstGeom prst="rect">
            <a:avLst/>
          </a:prstGeom>
          <a:noFill/>
          <a:ln>
            <a:noFill/>
          </a:ln>
        </p:spPr>
        <p:txBody>
          <a:bodyPr spcFirstLastPara="1" wrap="square" lIns="91425" tIns="45700" rIns="91425" bIns="45700" anchor="ctr" anchorCtr="0">
            <a:normAutofit/>
          </a:bodyPr>
          <a:lstStyle>
            <a:lvl1pPr marL="457200" marR="0" lvl="0" indent="-304800" algn="l" rtl="0">
              <a:spcBef>
                <a:spcPts val="300"/>
              </a:spcBef>
              <a:spcAft>
                <a:spcPts val="0"/>
              </a:spcAft>
              <a:buClr>
                <a:schemeClr val="lt1"/>
              </a:buClr>
              <a:buSzPts val="1200"/>
              <a:buFont typeface="Noto Sans Symbols"/>
              <a:buChar char="▶"/>
              <a:defRPr sz="1500" b="0" i="0" u="none" strike="noStrike" cap="none">
                <a:solidFill>
                  <a:srgbClr val="0F486F"/>
                </a:solidFill>
                <a:latin typeface="Century Gothic"/>
                <a:ea typeface="Century Gothic"/>
                <a:cs typeface="Century Gothic"/>
                <a:sym typeface="Century Gothic"/>
              </a:defRPr>
            </a:lvl1pPr>
            <a:lvl2pPr marL="914400" marR="0" lvl="1" indent="-297180" algn="l" rtl="0">
              <a:spcBef>
                <a:spcPts val="450"/>
              </a:spcBef>
              <a:spcAft>
                <a:spcPts val="0"/>
              </a:spcAft>
              <a:buClr>
                <a:schemeClr val="lt1"/>
              </a:buClr>
              <a:buSzPts val="1080"/>
              <a:buFont typeface="Noto Sans Symbols"/>
              <a:buChar char="▶"/>
              <a:defRPr sz="1350" b="0" i="0" u="none" strike="noStrike" cap="none">
                <a:solidFill>
                  <a:srgbClr val="0F486F"/>
                </a:solidFill>
                <a:latin typeface="Century Gothic"/>
                <a:ea typeface="Century Gothic"/>
                <a:cs typeface="Century Gothic"/>
                <a:sym typeface="Century Gothic"/>
              </a:defRPr>
            </a:lvl2pPr>
            <a:lvl3pPr marL="1371600" marR="0" lvl="2" indent="-289560" algn="l" rtl="0">
              <a:spcBef>
                <a:spcPts val="450"/>
              </a:spcBef>
              <a:spcAft>
                <a:spcPts val="0"/>
              </a:spcAft>
              <a:buClr>
                <a:schemeClr val="lt1"/>
              </a:buClr>
              <a:buSzPts val="960"/>
              <a:buFont typeface="Noto Sans Symbols"/>
              <a:buChar char="▶"/>
              <a:defRPr sz="1200" b="0" i="0" u="none" strike="noStrike" cap="none">
                <a:solidFill>
                  <a:srgbClr val="0F486F"/>
                </a:solidFill>
                <a:latin typeface="Century Gothic"/>
                <a:ea typeface="Century Gothic"/>
                <a:cs typeface="Century Gothic"/>
                <a:sym typeface="Century Gothic"/>
              </a:defRPr>
            </a:lvl3pPr>
            <a:lvl4pPr marL="1828800" marR="0" lvl="3" indent="-281939" algn="l" rtl="0">
              <a:spcBef>
                <a:spcPts val="450"/>
              </a:spcBef>
              <a:spcAft>
                <a:spcPts val="0"/>
              </a:spcAft>
              <a:buClr>
                <a:schemeClr val="lt1"/>
              </a:buClr>
              <a:buSzPts val="840"/>
              <a:buFont typeface="Noto Sans Symbols"/>
              <a:buChar char="▶"/>
              <a:defRPr sz="1050" b="0" i="0" u="none" strike="noStrike" cap="none">
                <a:solidFill>
                  <a:srgbClr val="0F486F"/>
                </a:solidFill>
                <a:latin typeface="Century Gothic"/>
                <a:ea typeface="Century Gothic"/>
                <a:cs typeface="Century Gothic"/>
                <a:sym typeface="Century Gothic"/>
              </a:defRPr>
            </a:lvl4pPr>
            <a:lvl5pPr marL="2286000" marR="0" lvl="4" indent="-281939" algn="l" rtl="0">
              <a:spcBef>
                <a:spcPts val="450"/>
              </a:spcBef>
              <a:spcAft>
                <a:spcPts val="0"/>
              </a:spcAft>
              <a:buClr>
                <a:schemeClr val="lt1"/>
              </a:buClr>
              <a:buSzPts val="840"/>
              <a:buFont typeface="Noto Sans Symbols"/>
              <a:buChar char="▶"/>
              <a:defRPr sz="1050" b="0" i="0" u="none" strike="noStrike" cap="none">
                <a:solidFill>
                  <a:srgbClr val="0F486F"/>
                </a:solidFill>
                <a:latin typeface="Century Gothic"/>
                <a:ea typeface="Century Gothic"/>
                <a:cs typeface="Century Gothic"/>
                <a:sym typeface="Century Gothic"/>
              </a:defRPr>
            </a:lvl5pPr>
            <a:lvl6pPr marL="2743200" marR="0" lvl="5" indent="-281939" algn="l" rtl="0">
              <a:spcBef>
                <a:spcPts val="450"/>
              </a:spcBef>
              <a:spcAft>
                <a:spcPts val="0"/>
              </a:spcAft>
              <a:buClr>
                <a:schemeClr val="lt1"/>
              </a:buClr>
              <a:buSzPts val="840"/>
              <a:buFont typeface="Noto Sans Symbols"/>
              <a:buChar char="▶"/>
              <a:defRPr sz="1050" b="0" i="0" u="none" strike="noStrike" cap="none">
                <a:solidFill>
                  <a:srgbClr val="0F486F"/>
                </a:solidFill>
                <a:latin typeface="Century Gothic"/>
                <a:ea typeface="Century Gothic"/>
                <a:cs typeface="Century Gothic"/>
                <a:sym typeface="Century Gothic"/>
              </a:defRPr>
            </a:lvl6pPr>
            <a:lvl7pPr marL="3200400" marR="0" lvl="6" indent="-281939" algn="l" rtl="0">
              <a:spcBef>
                <a:spcPts val="450"/>
              </a:spcBef>
              <a:spcAft>
                <a:spcPts val="0"/>
              </a:spcAft>
              <a:buClr>
                <a:schemeClr val="lt1"/>
              </a:buClr>
              <a:buSzPts val="840"/>
              <a:buFont typeface="Noto Sans Symbols"/>
              <a:buChar char="▶"/>
              <a:defRPr sz="1050" b="0" i="0" u="none" strike="noStrike" cap="none">
                <a:solidFill>
                  <a:srgbClr val="0F486F"/>
                </a:solidFill>
                <a:latin typeface="Century Gothic"/>
                <a:ea typeface="Century Gothic"/>
                <a:cs typeface="Century Gothic"/>
                <a:sym typeface="Century Gothic"/>
              </a:defRPr>
            </a:lvl7pPr>
            <a:lvl8pPr marL="3657600" marR="0" lvl="7" indent="-281940" algn="l" rtl="0">
              <a:spcBef>
                <a:spcPts val="450"/>
              </a:spcBef>
              <a:spcAft>
                <a:spcPts val="0"/>
              </a:spcAft>
              <a:buClr>
                <a:schemeClr val="lt1"/>
              </a:buClr>
              <a:buSzPts val="840"/>
              <a:buFont typeface="Noto Sans Symbols"/>
              <a:buChar char="▶"/>
              <a:defRPr sz="1050" b="0" i="0" u="none" strike="noStrike" cap="none">
                <a:solidFill>
                  <a:srgbClr val="0F486F"/>
                </a:solidFill>
                <a:latin typeface="Century Gothic"/>
                <a:ea typeface="Century Gothic"/>
                <a:cs typeface="Century Gothic"/>
                <a:sym typeface="Century Gothic"/>
              </a:defRPr>
            </a:lvl8pPr>
            <a:lvl9pPr marL="4114800" marR="0" lvl="8" indent="-281940" algn="l" rtl="0">
              <a:spcBef>
                <a:spcPts val="450"/>
              </a:spcBef>
              <a:spcAft>
                <a:spcPts val="450"/>
              </a:spcAft>
              <a:buClr>
                <a:schemeClr val="lt1"/>
              </a:buClr>
              <a:buSzPts val="840"/>
              <a:buFont typeface="Noto Sans Symbols"/>
              <a:buChar char="▶"/>
              <a:defRPr sz="1050" b="0" i="0" u="none" strike="noStrike" cap="none">
                <a:solidFill>
                  <a:srgbClr val="0F486F"/>
                </a:solidFill>
                <a:latin typeface="Century Gothic"/>
                <a:ea typeface="Century Gothic"/>
                <a:cs typeface="Century Gothic"/>
                <a:sym typeface="Century Gothic"/>
              </a:defRPr>
            </a:lvl9pPr>
          </a:lstStyle>
          <a:p>
            <a:endParaRPr/>
          </a:p>
        </p:txBody>
      </p:sp>
      <p:sp>
        <p:nvSpPr>
          <p:cNvPr id="14" name="Google Shape;14;p1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000" b="0" i="0" u="none" strike="noStrike" cap="none">
                <a:solidFill>
                  <a:srgbClr val="09304A"/>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5" name="Google Shape;15;p1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00" b="0" i="0" u="none" strike="noStrike" cap="none">
                <a:solidFill>
                  <a:srgbClr val="09304A"/>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 name="Google Shape;16;p16"/>
          <p:cNvSpPr txBox="1">
            <a:spLocks noGrp="1"/>
          </p:cNvSpPr>
          <p:nvPr>
            <p:ph type="sldNum" idx="12"/>
          </p:nvPr>
        </p:nvSpPr>
        <p:spPr>
          <a:xfrm>
            <a:off x="10363200" y="5578476"/>
            <a:ext cx="1142245" cy="6699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None/>
              <a:defRPr sz="32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None/>
              <a:defRPr sz="32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None/>
              <a:defRPr sz="32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None/>
              <a:defRPr sz="32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None/>
              <a:defRPr sz="32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None/>
              <a:defRPr sz="32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None/>
              <a:defRPr sz="32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None/>
              <a:defRPr sz="32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None/>
              <a:defRPr sz="3200" b="0" i="0" u="none" strike="noStrike" cap="none">
                <a:solidFill>
                  <a:srgbClr val="09304A"/>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xmlns="" val="320434159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Guidance%20Note%20on%20Accounting%20&amp;%20Auditing%20of%20Political%20Parties%20by%20ICAI%20dated%20February%202012%20(1).pdf" TargetMode="External"/><Relationship Id="rId2" Type="http://schemas.openxmlformats.org/officeDocument/2006/relationships/hyperlink" Target="Form%2024%20A%20Contribution%20Report%20by%20political%20party.pdf" TargetMode="External"/><Relationship Id="rId1" Type="http://schemas.openxmlformats.org/officeDocument/2006/relationships/slideLayout" Target="../slideLayouts/slideLayout2.xml"/><Relationship Id="rId5" Type="http://schemas.openxmlformats.org/officeDocument/2006/relationships/hyperlink" Target="Election%20Expenditure%20Statement%20%20Full_ECI%20Format.pdf" TargetMode="External"/><Relationship Id="rId4" Type="http://schemas.openxmlformats.org/officeDocument/2006/relationships/hyperlink" Target="Election%20Expenditure%20Statement%20%20Part-%20ECI%20Format.pdf"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
          <p:cNvSpPr txBox="1">
            <a:spLocks noGrp="1"/>
          </p:cNvSpPr>
          <p:nvPr>
            <p:ph type="ctrTitle"/>
          </p:nvPr>
        </p:nvSpPr>
        <p:spPr>
          <a:xfrm>
            <a:off x="184387" y="0"/>
            <a:ext cx="8555015" cy="3280303"/>
          </a:xfrm>
          <a:prstGeom prst="rect">
            <a:avLst/>
          </a:prstGeom>
          <a:noFill/>
          <a:ln>
            <a:noFill/>
          </a:ln>
        </p:spPr>
        <p:txBody>
          <a:bodyPr spcFirstLastPara="1" wrap="square" lIns="121900" tIns="121900" rIns="121900" bIns="121900" anchor="ctr" anchorCtr="0">
            <a:noAutofit/>
          </a:bodyPr>
          <a:lstStyle/>
          <a:p>
            <a:pPr>
              <a:buClr>
                <a:srgbClr val="002060"/>
              </a:buClr>
              <a:buSzPts val="4000"/>
            </a:pPr>
            <a:r>
              <a:rPr lang="en-GB" sz="5400" dirty="0">
                <a:solidFill>
                  <a:srgbClr val="002060"/>
                </a:solidFill>
                <a:latin typeface="Times New Roman"/>
                <a:ea typeface="Times New Roman"/>
                <a:cs typeface="Times New Roman"/>
                <a:sym typeface="Times New Roman"/>
              </a:rPr>
              <a:t>INTEGRATED ELECTION EXPENDITURE MONITORING SYSTEM</a:t>
            </a:r>
            <a:r>
              <a:rPr lang="en-GB" sz="2800" dirty="0">
                <a:solidFill>
                  <a:srgbClr val="002060"/>
                </a:solidFill>
                <a:latin typeface="Times New Roman"/>
                <a:ea typeface="Times New Roman"/>
                <a:cs typeface="Times New Roman"/>
                <a:sym typeface="Times New Roman"/>
              </a:rPr>
              <a:t> </a:t>
            </a:r>
            <a:endParaRPr sz="2800" dirty="0">
              <a:solidFill>
                <a:srgbClr val="002060"/>
              </a:solidFill>
              <a:latin typeface="Times New Roman"/>
              <a:ea typeface="Times New Roman"/>
              <a:cs typeface="Times New Roman"/>
              <a:sym typeface="Times New Roman"/>
            </a:endParaRPr>
          </a:p>
        </p:txBody>
      </p:sp>
      <p:sp>
        <p:nvSpPr>
          <p:cNvPr id="140" name="Google Shape;140;p1"/>
          <p:cNvSpPr txBox="1">
            <a:spLocks noGrp="1"/>
          </p:cNvSpPr>
          <p:nvPr>
            <p:ph type="subTitle" idx="1"/>
          </p:nvPr>
        </p:nvSpPr>
        <p:spPr>
          <a:xfrm>
            <a:off x="1936489" y="6056280"/>
            <a:ext cx="3307801" cy="546000"/>
          </a:xfrm>
          <a:prstGeom prst="rect">
            <a:avLst/>
          </a:prstGeom>
          <a:noFill/>
          <a:ln>
            <a:noFill/>
          </a:ln>
        </p:spPr>
        <p:txBody>
          <a:bodyPr spcFirstLastPara="1" wrap="square" lIns="121900" tIns="121900" rIns="121900" bIns="121900" anchor="ctr" anchorCtr="0">
            <a:noAutofit/>
          </a:bodyPr>
          <a:lstStyle/>
          <a:p>
            <a:pPr marL="0" indent="0">
              <a:spcBef>
                <a:spcPts val="0"/>
              </a:spcBef>
              <a:buSzPts val="1440"/>
            </a:pPr>
            <a:r>
              <a:rPr lang="en-GB" sz="2400">
                <a:solidFill>
                  <a:srgbClr val="002060"/>
                </a:solidFill>
                <a:latin typeface="Times New Roman"/>
                <a:ea typeface="Times New Roman"/>
                <a:cs typeface="Times New Roman"/>
                <a:sym typeface="Times New Roman"/>
              </a:rPr>
              <a:t>https://iems.eci.gov.in</a:t>
            </a:r>
            <a:endParaRPr sz="2400">
              <a:solidFill>
                <a:srgbClr val="002060"/>
              </a:solidFill>
              <a:latin typeface="Times New Roman"/>
              <a:ea typeface="Times New Roman"/>
              <a:cs typeface="Times New Roman"/>
              <a:sym typeface="Times New Roman"/>
            </a:endParaRPr>
          </a:p>
        </p:txBody>
      </p:sp>
      <p:grpSp>
        <p:nvGrpSpPr>
          <p:cNvPr id="141" name="Google Shape;141;p1"/>
          <p:cNvGrpSpPr/>
          <p:nvPr/>
        </p:nvGrpSpPr>
        <p:grpSpPr>
          <a:xfrm>
            <a:off x="8881473" y="827630"/>
            <a:ext cx="3114748" cy="3185943"/>
            <a:chOff x="5221562" y="1730777"/>
            <a:chExt cx="2350672" cy="2306105"/>
          </a:xfrm>
        </p:grpSpPr>
        <p:sp>
          <p:nvSpPr>
            <p:cNvPr id="142" name="Google Shape;142;p1"/>
            <p:cNvSpPr/>
            <p:nvPr/>
          </p:nvSpPr>
          <p:spPr>
            <a:xfrm rot="-5400000">
              <a:off x="5243845" y="1708494"/>
              <a:ext cx="2306105" cy="2350672"/>
            </a:xfrm>
            <a:prstGeom prst="ellipse">
              <a:avLst/>
            </a:prstGeom>
            <a:no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Times New Roman"/>
                <a:ea typeface="Times New Roman"/>
                <a:cs typeface="Times New Roman"/>
                <a:sym typeface="Times New Roman"/>
              </a:endParaRPr>
            </a:p>
          </p:txBody>
        </p:sp>
        <p:grpSp>
          <p:nvGrpSpPr>
            <p:cNvPr id="143" name="Google Shape;143;p1"/>
            <p:cNvGrpSpPr/>
            <p:nvPr/>
          </p:nvGrpSpPr>
          <p:grpSpPr>
            <a:xfrm>
              <a:off x="5490901" y="1969407"/>
              <a:ext cx="1815900" cy="1815900"/>
              <a:chOff x="3664038" y="1663782"/>
              <a:chExt cx="1815900" cy="1815900"/>
            </a:xfrm>
          </p:grpSpPr>
          <p:sp>
            <p:nvSpPr>
              <p:cNvPr id="144" name="Google Shape;144;p1"/>
              <p:cNvSpPr/>
              <p:nvPr/>
            </p:nvSpPr>
            <p:spPr>
              <a:xfrm>
                <a:off x="3664038" y="1663782"/>
                <a:ext cx="1815900" cy="1815900"/>
              </a:xfrm>
              <a:prstGeom prst="ellipse">
                <a:avLst/>
              </a:prstGeom>
              <a:solidFill>
                <a:srgbClr val="49A8E6"/>
              </a:solidFill>
              <a:ln w="9525"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Times New Roman"/>
                  <a:ea typeface="Times New Roman"/>
                  <a:cs typeface="Times New Roman"/>
                  <a:sym typeface="Times New Roman"/>
                </a:endParaRPr>
              </a:p>
            </p:txBody>
          </p:sp>
          <p:sp>
            <p:nvSpPr>
              <p:cNvPr id="145" name="Google Shape;145;p1"/>
              <p:cNvSpPr txBox="1"/>
              <p:nvPr/>
            </p:nvSpPr>
            <p:spPr>
              <a:xfrm>
                <a:off x="3683062" y="2158475"/>
                <a:ext cx="1777800" cy="826500"/>
              </a:xfrm>
              <a:prstGeom prst="rect">
                <a:avLst/>
              </a:prstGeom>
              <a:noFill/>
              <a:ln>
                <a:noFill/>
              </a:ln>
            </p:spPr>
            <p:txBody>
              <a:bodyPr spcFirstLastPara="1" wrap="square" lIns="121900" tIns="121900" rIns="121900" bIns="121900" anchor="ctr" anchorCtr="0">
                <a:noAutofit/>
              </a:bodyPr>
              <a:lstStyle/>
              <a:p>
                <a:pPr algn="ctr" defTabSz="1219170">
                  <a:lnSpc>
                    <a:spcPct val="115000"/>
                  </a:lnSpc>
                  <a:buClr>
                    <a:srgbClr val="000000"/>
                  </a:buClr>
                  <a:buSzPts val="2500"/>
                </a:pPr>
                <a:endParaRPr sz="3333" kern="0">
                  <a:solidFill>
                    <a:srgbClr val="000000"/>
                  </a:solidFill>
                  <a:latin typeface="Times New Roman"/>
                  <a:ea typeface="Times New Roman"/>
                  <a:cs typeface="Times New Roman"/>
                  <a:sym typeface="Times New Roman"/>
                </a:endParaRPr>
              </a:p>
            </p:txBody>
          </p:sp>
        </p:grpSp>
      </p:grpSp>
      <p:pic>
        <p:nvPicPr>
          <p:cNvPr id="146" name="Google Shape;146;p1"/>
          <p:cNvPicPr preferRelativeResize="0"/>
          <p:nvPr/>
        </p:nvPicPr>
        <p:blipFill rotWithShape="1">
          <a:blip r:embed="rId3">
            <a:alphaModFix/>
          </a:blip>
          <a:srcRect/>
          <a:stretch/>
        </p:blipFill>
        <p:spPr>
          <a:xfrm>
            <a:off x="206213" y="5196266"/>
            <a:ext cx="1766103" cy="1589492"/>
          </a:xfrm>
          <a:prstGeom prst="rect">
            <a:avLst/>
          </a:prstGeom>
          <a:noFill/>
          <a:ln>
            <a:noFill/>
          </a:ln>
        </p:spPr>
      </p:pic>
      <p:pic>
        <p:nvPicPr>
          <p:cNvPr id="147" name="Google Shape;147;p1"/>
          <p:cNvPicPr preferRelativeResize="0"/>
          <p:nvPr/>
        </p:nvPicPr>
        <p:blipFill rotWithShape="1">
          <a:blip r:embed="rId4">
            <a:alphaModFix/>
          </a:blip>
          <a:srcRect/>
          <a:stretch/>
        </p:blipFill>
        <p:spPr>
          <a:xfrm>
            <a:off x="9367387" y="1175101"/>
            <a:ext cx="2302331" cy="2227153"/>
          </a:xfrm>
          <a:prstGeom prst="rect">
            <a:avLst/>
          </a:prstGeom>
          <a:noFill/>
          <a:ln>
            <a:noFill/>
          </a:ln>
        </p:spPr>
      </p:pic>
      <p:sp>
        <p:nvSpPr>
          <p:cNvPr id="148" name="Google Shape;148;p1"/>
          <p:cNvSpPr txBox="1"/>
          <p:nvPr/>
        </p:nvSpPr>
        <p:spPr>
          <a:xfrm>
            <a:off x="4879910" y="4310743"/>
            <a:ext cx="7123220" cy="2475015"/>
          </a:xfrm>
          <a:prstGeom prst="rect">
            <a:avLst/>
          </a:prstGeom>
          <a:noFill/>
          <a:ln>
            <a:noFill/>
          </a:ln>
        </p:spPr>
        <p:txBody>
          <a:bodyPr spcFirstLastPara="1" wrap="square" lIns="121900" tIns="121900" rIns="121900" bIns="121900" anchor="ctr" anchorCtr="0">
            <a:noAutofit/>
          </a:bodyPr>
          <a:lstStyle/>
          <a:p>
            <a:pPr algn="r" defTabSz="1219170">
              <a:buClr>
                <a:srgbClr val="000000"/>
              </a:buClr>
              <a:buSzPts val="1400"/>
            </a:pPr>
            <a:r>
              <a:rPr lang="en-IN" sz="3200" b="1" dirty="0" err="1" smtClean="0">
                <a:solidFill>
                  <a:srgbClr val="002060"/>
                </a:solidFill>
                <a:latin typeface="Times New Roman"/>
                <a:ea typeface="Times New Roman"/>
                <a:cs typeface="Times New Roman"/>
                <a:sym typeface="Times New Roman"/>
              </a:rPr>
              <a:t>Thiru</a:t>
            </a:r>
            <a:r>
              <a:rPr lang="en-IN" sz="3200" b="1" dirty="0" smtClean="0">
                <a:solidFill>
                  <a:srgbClr val="002060"/>
                </a:solidFill>
                <a:latin typeface="Times New Roman"/>
                <a:ea typeface="Times New Roman"/>
                <a:cs typeface="Times New Roman"/>
                <a:sym typeface="Times New Roman"/>
              </a:rPr>
              <a:t>. SATYABRATA  SAHOO  I.A.S., </a:t>
            </a:r>
            <a:r>
              <a:rPr lang="en-IN" sz="2800" b="1" dirty="0" smtClean="0">
                <a:solidFill>
                  <a:srgbClr val="002060"/>
                </a:solidFill>
                <a:latin typeface="Times New Roman"/>
                <a:ea typeface="Times New Roman"/>
                <a:cs typeface="Times New Roman"/>
                <a:sym typeface="Times New Roman"/>
              </a:rPr>
              <a:t>CHIEF </a:t>
            </a:r>
            <a:r>
              <a:rPr lang="en-IN" sz="2800" b="1" dirty="0">
                <a:solidFill>
                  <a:srgbClr val="002060"/>
                </a:solidFill>
                <a:latin typeface="Times New Roman"/>
                <a:ea typeface="Times New Roman"/>
                <a:cs typeface="Times New Roman"/>
                <a:sym typeface="Times New Roman"/>
              </a:rPr>
              <a:t>ELECTORAL OFFICER</a:t>
            </a:r>
          </a:p>
          <a:p>
            <a:pPr algn="r" defTabSz="1219170">
              <a:buClr>
                <a:srgbClr val="000000"/>
              </a:buClr>
              <a:buSzPts val="1400"/>
            </a:pPr>
            <a:r>
              <a:rPr lang="en-IN" sz="2800" b="1" dirty="0">
                <a:solidFill>
                  <a:srgbClr val="002060"/>
                </a:solidFill>
                <a:latin typeface="Times New Roman"/>
                <a:ea typeface="Times New Roman"/>
                <a:cs typeface="Times New Roman"/>
                <a:sym typeface="Times New Roman"/>
              </a:rPr>
              <a:t>TAMIL NAD</a:t>
            </a:r>
            <a:r>
              <a:rPr lang="en-IN" sz="3200" b="1" dirty="0">
                <a:solidFill>
                  <a:srgbClr val="002060"/>
                </a:solidFill>
                <a:latin typeface="Times New Roman"/>
                <a:ea typeface="Times New Roman"/>
                <a:cs typeface="Times New Roman"/>
                <a:sym typeface="Times New Roman"/>
              </a:rPr>
              <a:t>U</a:t>
            </a:r>
            <a:endParaRPr sz="3200" b="1" dirty="0">
              <a:solidFill>
                <a:srgbClr val="00206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xmlns="" val="2066456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771574" y="5972758"/>
            <a:ext cx="1142245" cy="669925"/>
          </a:xfrm>
        </p:spPr>
        <p:txBody>
          <a:bodyPr/>
          <a:lstStyle/>
          <a:p>
            <a:pPr defTabSz="1219170">
              <a:buClr>
                <a:srgbClr val="000000"/>
              </a:buClr>
            </a:pPr>
            <a:fld id="{00000000-1234-1234-1234-123412341234}" type="slidenum">
              <a:rPr lang="en-GB" kern="0"/>
              <a:pPr defTabSz="1219170">
                <a:buClr>
                  <a:srgbClr val="000000"/>
                </a:buClr>
              </a:pPr>
              <a:t>10</a:t>
            </a:fld>
            <a:endParaRPr lang="en-GB" kern="0" dirty="0"/>
          </a:p>
        </p:txBody>
      </p:sp>
      <p:pic>
        <p:nvPicPr>
          <p:cNvPr id="2" name="Picture 1"/>
          <p:cNvPicPr>
            <a:picLocks noChangeAspect="1"/>
          </p:cNvPicPr>
          <p:nvPr/>
        </p:nvPicPr>
        <p:blipFill>
          <a:blip r:embed="rId2"/>
          <a:stretch>
            <a:fillRect/>
          </a:stretch>
        </p:blipFill>
        <p:spPr>
          <a:xfrm>
            <a:off x="955389" y="553674"/>
            <a:ext cx="9816185" cy="4412610"/>
          </a:xfrm>
          <a:prstGeom prst="rect">
            <a:avLst/>
          </a:prstGeom>
          <a:ln w="12700">
            <a:solidFill>
              <a:schemeClr val="tx1"/>
            </a:solidFill>
          </a:ln>
        </p:spPr>
      </p:pic>
      <p:sp>
        <p:nvSpPr>
          <p:cNvPr id="4" name="Rectangle 3"/>
          <p:cNvSpPr/>
          <p:nvPr/>
        </p:nvSpPr>
        <p:spPr>
          <a:xfrm>
            <a:off x="538321" y="5393810"/>
            <a:ext cx="5096267" cy="400110"/>
          </a:xfrm>
          <a:prstGeom prst="rect">
            <a:avLst/>
          </a:prstGeom>
        </p:spPr>
        <p:txBody>
          <a:bodyPr wrap="none">
            <a:spAutoFit/>
          </a:bodyPr>
          <a:lstStyle/>
          <a:p>
            <a:r>
              <a:rPr lang="en-US" sz="2000" dirty="0" smtClean="0">
                <a:latin typeface="Times" panose="02020603050405020304" pitchFamily="18" charset="0"/>
              </a:rPr>
              <a:t>• After </a:t>
            </a:r>
            <a:r>
              <a:rPr lang="en-US" sz="2000" dirty="0">
                <a:latin typeface="Times" panose="02020603050405020304" pitchFamily="18" charset="0"/>
              </a:rPr>
              <a:t>successful login, Dashboard will appear.</a:t>
            </a:r>
            <a:endParaRPr lang="en-IN" sz="2000" dirty="0">
              <a:latin typeface="Times" panose="02020603050405020304" pitchFamily="18" charset="0"/>
            </a:endParaRPr>
          </a:p>
        </p:txBody>
      </p:sp>
    </p:spTree>
    <p:extLst>
      <p:ext uri="{BB962C8B-B14F-4D97-AF65-F5344CB8AC3E}">
        <p14:creationId xmlns:p14="http://schemas.microsoft.com/office/powerpoint/2010/main" xmlns="" val="3301562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782649" y="5981147"/>
            <a:ext cx="1142245" cy="669925"/>
          </a:xfrm>
        </p:spPr>
        <p:txBody>
          <a:bodyPr/>
          <a:lstStyle/>
          <a:p>
            <a:pPr defTabSz="1219170">
              <a:buClr>
                <a:srgbClr val="000000"/>
              </a:buClr>
            </a:pPr>
            <a:fld id="{00000000-1234-1234-1234-123412341234}" type="slidenum">
              <a:rPr lang="en-GB" kern="0"/>
              <a:pPr defTabSz="1219170">
                <a:buClr>
                  <a:srgbClr val="000000"/>
                </a:buClr>
              </a:pPr>
              <a:t>11</a:t>
            </a:fld>
            <a:endParaRPr lang="en-GB" kern="0" dirty="0"/>
          </a:p>
        </p:txBody>
      </p:sp>
      <p:sp>
        <p:nvSpPr>
          <p:cNvPr id="5" name="Rectangle 4"/>
          <p:cNvSpPr/>
          <p:nvPr/>
        </p:nvSpPr>
        <p:spPr>
          <a:xfrm>
            <a:off x="4130129" y="283021"/>
            <a:ext cx="3445174" cy="523220"/>
          </a:xfrm>
          <a:prstGeom prst="rect">
            <a:avLst/>
          </a:prstGeom>
        </p:spPr>
        <p:txBody>
          <a:bodyPr wrap="none">
            <a:spAutoFit/>
          </a:bodyPr>
          <a:lstStyle/>
          <a:p>
            <a:r>
              <a:rPr lang="en-US" sz="2800" b="1" dirty="0">
                <a:solidFill>
                  <a:srgbClr val="002060"/>
                </a:solidFill>
                <a:latin typeface="Times" panose="02020603050405020304" pitchFamily="18" charset="0"/>
              </a:rPr>
              <a:t>Dashboard Overview</a:t>
            </a:r>
            <a:endParaRPr lang="en-IN" sz="2800" b="1" dirty="0">
              <a:solidFill>
                <a:srgbClr val="002060"/>
              </a:solidFill>
              <a:latin typeface="Times" panose="02020603050405020304" pitchFamily="18" charset="0"/>
            </a:endParaRPr>
          </a:p>
        </p:txBody>
      </p:sp>
      <p:pic>
        <p:nvPicPr>
          <p:cNvPr id="2" name="Picture 1"/>
          <p:cNvPicPr>
            <a:picLocks noChangeAspect="1"/>
          </p:cNvPicPr>
          <p:nvPr/>
        </p:nvPicPr>
        <p:blipFill>
          <a:blip r:embed="rId2"/>
          <a:stretch>
            <a:fillRect/>
          </a:stretch>
        </p:blipFill>
        <p:spPr>
          <a:xfrm>
            <a:off x="1551579" y="1008920"/>
            <a:ext cx="8602275" cy="5239481"/>
          </a:xfrm>
          <a:prstGeom prst="rect">
            <a:avLst/>
          </a:prstGeom>
          <a:ln w="12700">
            <a:solidFill>
              <a:schemeClr val="tx1"/>
            </a:solidFill>
          </a:ln>
        </p:spPr>
      </p:pic>
    </p:spTree>
    <p:extLst>
      <p:ext uri="{BB962C8B-B14F-4D97-AF65-F5344CB8AC3E}">
        <p14:creationId xmlns:p14="http://schemas.microsoft.com/office/powerpoint/2010/main" xmlns="" val="1287338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981189" y="6157519"/>
            <a:ext cx="1010817" cy="594654"/>
          </a:xfrm>
        </p:spPr>
        <p:txBody>
          <a:bodyPr/>
          <a:lstStyle/>
          <a:p>
            <a:pPr defTabSz="1219170">
              <a:buClr>
                <a:srgbClr val="000000"/>
              </a:buClr>
            </a:pPr>
            <a:fld id="{00000000-1234-1234-1234-123412341234}" type="slidenum">
              <a:rPr lang="en-GB" sz="2400" kern="0"/>
              <a:pPr defTabSz="1219170">
                <a:buClr>
                  <a:srgbClr val="000000"/>
                </a:buClr>
              </a:pPr>
              <a:t>12</a:t>
            </a:fld>
            <a:endParaRPr lang="en-GB" sz="2400" kern="0" dirty="0"/>
          </a:p>
        </p:txBody>
      </p:sp>
      <p:pic>
        <p:nvPicPr>
          <p:cNvPr id="2" name="Picture 1"/>
          <p:cNvPicPr>
            <a:picLocks noChangeAspect="1"/>
          </p:cNvPicPr>
          <p:nvPr/>
        </p:nvPicPr>
        <p:blipFill>
          <a:blip r:embed="rId2"/>
          <a:stretch>
            <a:fillRect/>
          </a:stretch>
        </p:blipFill>
        <p:spPr>
          <a:xfrm>
            <a:off x="1097719" y="265623"/>
            <a:ext cx="9380129" cy="4540515"/>
          </a:xfrm>
          <a:prstGeom prst="rect">
            <a:avLst/>
          </a:prstGeom>
        </p:spPr>
      </p:pic>
      <p:sp>
        <p:nvSpPr>
          <p:cNvPr id="4" name="Rectangle 3"/>
          <p:cNvSpPr/>
          <p:nvPr/>
        </p:nvSpPr>
        <p:spPr>
          <a:xfrm>
            <a:off x="353450" y="4939883"/>
            <a:ext cx="11735085" cy="1477328"/>
          </a:xfrm>
          <a:prstGeom prst="rect">
            <a:avLst/>
          </a:prstGeom>
        </p:spPr>
        <p:txBody>
          <a:bodyPr wrap="square">
            <a:spAutoFit/>
          </a:bodyPr>
          <a:lstStyle/>
          <a:p>
            <a:pPr>
              <a:lnSpc>
                <a:spcPct val="150000"/>
              </a:lnSpc>
            </a:pPr>
            <a:r>
              <a:rPr lang="en-US" sz="2000" dirty="0" smtClean="0">
                <a:latin typeface="Times" panose="02020603050405020304" pitchFamily="18" charset="0"/>
              </a:rPr>
              <a:t>• Contribution </a:t>
            </a:r>
            <a:r>
              <a:rPr lang="en-US" sz="2000" dirty="0">
                <a:latin typeface="Times" panose="02020603050405020304" pitchFamily="18" charset="0"/>
              </a:rPr>
              <a:t>Report (Form 24A) will be selected by default.</a:t>
            </a:r>
          </a:p>
          <a:p>
            <a:pPr>
              <a:lnSpc>
                <a:spcPct val="150000"/>
              </a:lnSpc>
            </a:pPr>
            <a:r>
              <a:rPr lang="en-US" sz="2000" dirty="0" smtClean="0">
                <a:latin typeface="Times" panose="02020603050405020304" pitchFamily="18" charset="0"/>
              </a:rPr>
              <a:t>• Latest </a:t>
            </a:r>
            <a:r>
              <a:rPr lang="en-US" sz="2000" dirty="0">
                <a:latin typeface="Times" panose="02020603050405020304" pitchFamily="18" charset="0"/>
              </a:rPr>
              <a:t>Financial year report status will be displayed on top with details like date of filing, </a:t>
            </a:r>
            <a:r>
              <a:rPr lang="en-US" sz="2000" dirty="0" smtClean="0">
                <a:latin typeface="Times" panose="02020603050405020304" pitchFamily="18" charset="0"/>
              </a:rPr>
              <a:t>processing status </a:t>
            </a:r>
            <a:r>
              <a:rPr lang="en-US" sz="2000" dirty="0">
                <a:latin typeface="Times" panose="02020603050405020304" pitchFamily="18" charset="0"/>
              </a:rPr>
              <a:t>etc.</a:t>
            </a:r>
          </a:p>
          <a:p>
            <a:pPr>
              <a:lnSpc>
                <a:spcPct val="150000"/>
              </a:lnSpc>
            </a:pPr>
            <a:r>
              <a:rPr lang="en-US" sz="2000" dirty="0" smtClean="0">
                <a:latin typeface="Times" panose="02020603050405020304" pitchFamily="18" charset="0"/>
              </a:rPr>
              <a:t>• You </a:t>
            </a:r>
            <a:r>
              <a:rPr lang="en-US" sz="2000" dirty="0">
                <a:latin typeface="Times" panose="02020603050405020304" pitchFamily="18" charset="0"/>
              </a:rPr>
              <a:t>can resubmit the report by clicking on the “Submit Revised Report” button for that </a:t>
            </a:r>
            <a:r>
              <a:rPr lang="en-US" sz="2000" dirty="0" smtClean="0">
                <a:latin typeface="Times" panose="02020603050405020304" pitchFamily="18" charset="0"/>
              </a:rPr>
              <a:t>financial year</a:t>
            </a:r>
            <a:r>
              <a:rPr lang="en-US" sz="2000" dirty="0">
                <a:latin typeface="Times" panose="02020603050405020304" pitchFamily="18" charset="0"/>
              </a:rPr>
              <a:t>.</a:t>
            </a:r>
          </a:p>
        </p:txBody>
      </p:sp>
    </p:spTree>
    <p:extLst>
      <p:ext uri="{BB962C8B-B14F-4D97-AF65-F5344CB8AC3E}">
        <p14:creationId xmlns:p14="http://schemas.microsoft.com/office/powerpoint/2010/main" xmlns="" val="1770384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872132" y="6113237"/>
            <a:ext cx="1142245" cy="669925"/>
          </a:xfrm>
        </p:spPr>
        <p:txBody>
          <a:bodyPr/>
          <a:lstStyle/>
          <a:p>
            <a:pPr defTabSz="1219170">
              <a:buClr>
                <a:srgbClr val="000000"/>
              </a:buClr>
            </a:pPr>
            <a:fld id="{00000000-1234-1234-1234-123412341234}" type="slidenum">
              <a:rPr lang="en-GB" kern="0"/>
              <a:pPr defTabSz="1219170">
                <a:buClr>
                  <a:srgbClr val="000000"/>
                </a:buClr>
              </a:pPr>
              <a:t>13</a:t>
            </a:fld>
            <a:endParaRPr lang="en-GB" kern="0" dirty="0"/>
          </a:p>
        </p:txBody>
      </p:sp>
      <p:sp>
        <p:nvSpPr>
          <p:cNvPr id="2" name="Rectangle 1"/>
          <p:cNvSpPr/>
          <p:nvPr/>
        </p:nvSpPr>
        <p:spPr>
          <a:xfrm>
            <a:off x="450088" y="392078"/>
            <a:ext cx="4124847" cy="461665"/>
          </a:xfrm>
          <a:prstGeom prst="rect">
            <a:avLst/>
          </a:prstGeom>
        </p:spPr>
        <p:txBody>
          <a:bodyPr wrap="none">
            <a:spAutoFit/>
          </a:bodyPr>
          <a:lstStyle/>
          <a:p>
            <a:r>
              <a:rPr lang="en-US" sz="2400" b="1" dirty="0">
                <a:solidFill>
                  <a:srgbClr val="002060"/>
                </a:solidFill>
                <a:latin typeface="Times" panose="02020603050405020304" pitchFamily="18" charset="0"/>
              </a:rPr>
              <a:t>All Filed Contribution Report</a:t>
            </a:r>
            <a:endParaRPr lang="en-IN" sz="2400" b="1" dirty="0">
              <a:solidFill>
                <a:srgbClr val="002060"/>
              </a:solidFill>
              <a:latin typeface="Times" panose="02020603050405020304" pitchFamily="18" charset="0"/>
            </a:endParaRPr>
          </a:p>
        </p:txBody>
      </p:sp>
      <p:pic>
        <p:nvPicPr>
          <p:cNvPr id="4" name="Picture 3"/>
          <p:cNvPicPr>
            <a:picLocks noChangeAspect="1"/>
          </p:cNvPicPr>
          <p:nvPr/>
        </p:nvPicPr>
        <p:blipFill>
          <a:blip r:embed="rId2"/>
          <a:stretch>
            <a:fillRect/>
          </a:stretch>
        </p:blipFill>
        <p:spPr>
          <a:xfrm>
            <a:off x="525589" y="951625"/>
            <a:ext cx="10304598" cy="1799964"/>
          </a:xfrm>
          <a:prstGeom prst="rect">
            <a:avLst/>
          </a:prstGeom>
        </p:spPr>
      </p:pic>
      <p:sp>
        <p:nvSpPr>
          <p:cNvPr id="5" name="Rectangle 4"/>
          <p:cNvSpPr/>
          <p:nvPr/>
        </p:nvSpPr>
        <p:spPr>
          <a:xfrm>
            <a:off x="450088" y="3143140"/>
            <a:ext cx="10463989" cy="1015663"/>
          </a:xfrm>
          <a:prstGeom prst="rect">
            <a:avLst/>
          </a:prstGeom>
        </p:spPr>
        <p:txBody>
          <a:bodyPr wrap="square">
            <a:spAutoFit/>
          </a:bodyPr>
          <a:lstStyle/>
          <a:p>
            <a:r>
              <a:rPr lang="en-US" sz="2000" dirty="0" smtClean="0">
                <a:latin typeface="Times" panose="02020603050405020304" pitchFamily="18" charset="0"/>
              </a:rPr>
              <a:t>• Here </a:t>
            </a:r>
            <a:r>
              <a:rPr lang="en-US" sz="2000" dirty="0">
                <a:latin typeface="Times" panose="02020603050405020304" pitchFamily="18" charset="0"/>
              </a:rPr>
              <a:t>you can view all the financial year reports with all the details like File type, Total contribution amounts (In Rupees), Status etc.</a:t>
            </a:r>
          </a:p>
          <a:p>
            <a:endParaRPr lang="en-US" sz="2000" dirty="0">
              <a:latin typeface="Times" panose="02020603050405020304" pitchFamily="18" charset="0"/>
            </a:endParaRPr>
          </a:p>
        </p:txBody>
      </p:sp>
      <p:pic>
        <p:nvPicPr>
          <p:cNvPr id="6" name="Picture 5"/>
          <p:cNvPicPr>
            <a:picLocks noChangeAspect="1"/>
          </p:cNvPicPr>
          <p:nvPr/>
        </p:nvPicPr>
        <p:blipFill>
          <a:blip r:embed="rId3"/>
          <a:stretch>
            <a:fillRect/>
          </a:stretch>
        </p:blipFill>
        <p:spPr>
          <a:xfrm>
            <a:off x="581576" y="4312433"/>
            <a:ext cx="10290556" cy="1457105"/>
          </a:xfrm>
          <a:prstGeom prst="rect">
            <a:avLst/>
          </a:prstGeom>
        </p:spPr>
      </p:pic>
    </p:spTree>
    <p:extLst>
      <p:ext uri="{BB962C8B-B14F-4D97-AF65-F5344CB8AC3E}">
        <p14:creationId xmlns:p14="http://schemas.microsoft.com/office/powerpoint/2010/main" xmlns="" val="3760296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799427" y="6006314"/>
            <a:ext cx="1142245" cy="669925"/>
          </a:xfrm>
        </p:spPr>
        <p:txBody>
          <a:bodyPr/>
          <a:lstStyle/>
          <a:p>
            <a:pPr defTabSz="1219170">
              <a:buClr>
                <a:srgbClr val="000000"/>
              </a:buClr>
            </a:pPr>
            <a:fld id="{00000000-1234-1234-1234-123412341234}" type="slidenum">
              <a:rPr lang="en-GB" kern="0"/>
              <a:pPr defTabSz="1219170">
                <a:buClr>
                  <a:srgbClr val="000000"/>
                </a:buClr>
              </a:pPr>
              <a:t>14</a:t>
            </a:fld>
            <a:endParaRPr lang="en-GB" kern="0" dirty="0"/>
          </a:p>
        </p:txBody>
      </p:sp>
      <p:sp>
        <p:nvSpPr>
          <p:cNvPr id="2" name="Rectangle 1"/>
          <p:cNvSpPr/>
          <p:nvPr/>
        </p:nvSpPr>
        <p:spPr>
          <a:xfrm>
            <a:off x="275383" y="558559"/>
            <a:ext cx="11213284" cy="5355312"/>
          </a:xfrm>
          <a:prstGeom prst="rect">
            <a:avLst/>
          </a:prstGeom>
        </p:spPr>
        <p:txBody>
          <a:bodyPr wrap="square">
            <a:spAutoFit/>
          </a:bodyPr>
          <a:lstStyle/>
          <a:p>
            <a:pPr>
              <a:lnSpc>
                <a:spcPct val="150000"/>
              </a:lnSpc>
            </a:pPr>
            <a:r>
              <a:rPr lang="en-US" sz="2400" dirty="0" smtClean="0">
                <a:latin typeface="Times" panose="02020603050405020304" pitchFamily="18" charset="0"/>
              </a:rPr>
              <a:t>• </a:t>
            </a:r>
            <a:r>
              <a:rPr lang="en-US" sz="2000" dirty="0" smtClean="0">
                <a:latin typeface="Times" panose="02020603050405020304" pitchFamily="18" charset="0"/>
              </a:rPr>
              <a:t>On hovering, </a:t>
            </a:r>
            <a:r>
              <a:rPr lang="en-US" sz="2000" dirty="0">
                <a:latin typeface="Times" panose="02020603050405020304" pitchFamily="18" charset="0"/>
              </a:rPr>
              <a:t>you can view the status of respective financial year reports like when it was filed, in process, objected/ accepted or completed.</a:t>
            </a:r>
          </a:p>
          <a:p>
            <a:pPr>
              <a:lnSpc>
                <a:spcPct val="150000"/>
              </a:lnSpc>
            </a:pPr>
            <a:r>
              <a:rPr lang="en-US" sz="2000" dirty="0" smtClean="0">
                <a:latin typeface="Times" panose="02020603050405020304" pitchFamily="18" charset="0"/>
              </a:rPr>
              <a:t>• You </a:t>
            </a:r>
            <a:r>
              <a:rPr lang="en-US" sz="2000" dirty="0">
                <a:latin typeface="Times" panose="02020603050405020304" pitchFamily="18" charset="0"/>
              </a:rPr>
              <a:t>can submit the report again in case of any changes by clicking on the “Revise Report” button for the respective financial year.</a:t>
            </a:r>
          </a:p>
          <a:p>
            <a:pPr>
              <a:lnSpc>
                <a:spcPct val="150000"/>
              </a:lnSpc>
            </a:pPr>
            <a:r>
              <a:rPr lang="en-US" sz="2000" dirty="0" smtClean="0">
                <a:latin typeface="Times" panose="02020603050405020304" pitchFamily="18" charset="0"/>
              </a:rPr>
              <a:t>• If </a:t>
            </a:r>
            <a:r>
              <a:rPr lang="en-US" sz="2000" dirty="0">
                <a:latin typeface="Times" panose="02020603050405020304" pitchFamily="18" charset="0"/>
              </a:rPr>
              <a:t>you want to download the report, please click on “Download Report” button which will download the report for that financial year in a PDF format.</a:t>
            </a:r>
          </a:p>
          <a:p>
            <a:pPr>
              <a:lnSpc>
                <a:spcPct val="150000"/>
              </a:lnSpc>
            </a:pPr>
            <a:endParaRPr lang="en-US" sz="2000" dirty="0">
              <a:latin typeface="Times" panose="02020603050405020304" pitchFamily="18" charset="0"/>
            </a:endParaRPr>
          </a:p>
          <a:p>
            <a:pPr>
              <a:lnSpc>
                <a:spcPct val="150000"/>
              </a:lnSpc>
            </a:pPr>
            <a:r>
              <a:rPr lang="en-US" sz="2400" b="1" dirty="0" smtClean="0">
                <a:solidFill>
                  <a:srgbClr val="002060"/>
                </a:solidFill>
                <a:latin typeface="Times" panose="02020603050405020304" pitchFamily="18" charset="0"/>
              </a:rPr>
              <a:t>Reminders/Alerts</a:t>
            </a:r>
            <a:endParaRPr lang="en-US" sz="2400" b="1" dirty="0">
              <a:solidFill>
                <a:srgbClr val="002060"/>
              </a:solidFill>
              <a:latin typeface="Times" panose="02020603050405020304" pitchFamily="18" charset="0"/>
            </a:endParaRPr>
          </a:p>
          <a:p>
            <a:pPr>
              <a:lnSpc>
                <a:spcPct val="150000"/>
              </a:lnSpc>
            </a:pPr>
            <a:r>
              <a:rPr lang="en-US" sz="2000" dirty="0">
                <a:latin typeface="Times" panose="02020603050405020304" pitchFamily="18" charset="0"/>
              </a:rPr>
              <a:t>Suitable alerts on registered mobile numbers and email will be sent periodically, before due date at different intervals to remind political parties to file compliance reports before due date, so as to avoid any consequential action</a:t>
            </a:r>
          </a:p>
        </p:txBody>
      </p:sp>
    </p:spTree>
    <p:extLst>
      <p:ext uri="{BB962C8B-B14F-4D97-AF65-F5344CB8AC3E}">
        <p14:creationId xmlns:p14="http://schemas.microsoft.com/office/powerpoint/2010/main" xmlns="" val="1043583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824594" y="6014703"/>
            <a:ext cx="1142245" cy="669925"/>
          </a:xfrm>
        </p:spPr>
        <p:txBody>
          <a:bodyPr/>
          <a:lstStyle/>
          <a:p>
            <a:pPr defTabSz="1219170">
              <a:buClr>
                <a:srgbClr val="000000"/>
              </a:buClr>
            </a:pPr>
            <a:fld id="{00000000-1234-1234-1234-123412341234}" type="slidenum">
              <a:rPr lang="en-GB" kern="0"/>
              <a:pPr defTabSz="1219170">
                <a:buClr>
                  <a:srgbClr val="000000"/>
                </a:buClr>
              </a:pPr>
              <a:t>15</a:t>
            </a:fld>
            <a:endParaRPr lang="en-GB" kern="0" dirty="0"/>
          </a:p>
        </p:txBody>
      </p:sp>
      <p:sp>
        <p:nvSpPr>
          <p:cNvPr id="2" name="Rectangle 1"/>
          <p:cNvSpPr/>
          <p:nvPr/>
        </p:nvSpPr>
        <p:spPr>
          <a:xfrm>
            <a:off x="237687" y="287134"/>
            <a:ext cx="8981813" cy="461665"/>
          </a:xfrm>
          <a:prstGeom prst="rect">
            <a:avLst/>
          </a:prstGeom>
        </p:spPr>
        <p:txBody>
          <a:bodyPr wrap="square">
            <a:spAutoFit/>
          </a:bodyPr>
          <a:lstStyle/>
          <a:p>
            <a:r>
              <a:rPr lang="en-US" sz="2400" b="1" dirty="0">
                <a:solidFill>
                  <a:srgbClr val="002060"/>
                </a:solidFill>
                <a:latin typeface="Times" panose="02020603050405020304" pitchFamily="18" charset="0"/>
              </a:rPr>
              <a:t>Steps to Submit a new Contribution Report (Form 24A)</a:t>
            </a:r>
            <a:endParaRPr lang="en-IN" sz="2400" b="1" dirty="0">
              <a:solidFill>
                <a:srgbClr val="002060"/>
              </a:solidFill>
              <a:latin typeface="Times" panose="02020603050405020304" pitchFamily="18" charset="0"/>
            </a:endParaRPr>
          </a:p>
        </p:txBody>
      </p:sp>
      <p:pic>
        <p:nvPicPr>
          <p:cNvPr id="4" name="Picture 3"/>
          <p:cNvPicPr>
            <a:picLocks noChangeAspect="1"/>
          </p:cNvPicPr>
          <p:nvPr/>
        </p:nvPicPr>
        <p:blipFill>
          <a:blip r:embed="rId2"/>
          <a:stretch>
            <a:fillRect/>
          </a:stretch>
        </p:blipFill>
        <p:spPr>
          <a:xfrm>
            <a:off x="620645" y="976542"/>
            <a:ext cx="9558928" cy="1565828"/>
          </a:xfrm>
          <a:prstGeom prst="rect">
            <a:avLst/>
          </a:prstGeom>
        </p:spPr>
      </p:pic>
      <p:sp>
        <p:nvSpPr>
          <p:cNvPr id="5" name="Rectangle 4"/>
          <p:cNvSpPr/>
          <p:nvPr/>
        </p:nvSpPr>
        <p:spPr>
          <a:xfrm>
            <a:off x="422246" y="2770113"/>
            <a:ext cx="11213284" cy="1015663"/>
          </a:xfrm>
          <a:prstGeom prst="rect">
            <a:avLst/>
          </a:prstGeom>
        </p:spPr>
        <p:txBody>
          <a:bodyPr wrap="square">
            <a:spAutoFit/>
          </a:bodyPr>
          <a:lstStyle/>
          <a:p>
            <a:r>
              <a:rPr lang="en-US" sz="2000" dirty="0" smtClean="0">
                <a:latin typeface="Times" panose="02020603050405020304" pitchFamily="18" charset="0"/>
              </a:rPr>
              <a:t>• Go </a:t>
            </a:r>
            <a:r>
              <a:rPr lang="en-US" sz="2000" dirty="0">
                <a:latin typeface="Times" panose="02020603050405020304" pitchFamily="18" charset="0"/>
              </a:rPr>
              <a:t>to All Filed Contribution Report and Click on “File New Report” button for Contribution Report (Form 24A).</a:t>
            </a:r>
          </a:p>
          <a:p>
            <a:endParaRPr lang="en-US" sz="2000" dirty="0">
              <a:latin typeface="Times" panose="02020603050405020304" pitchFamily="18" charset="0"/>
            </a:endParaRPr>
          </a:p>
        </p:txBody>
      </p:sp>
      <p:pic>
        <p:nvPicPr>
          <p:cNvPr id="6" name="Picture 5"/>
          <p:cNvPicPr>
            <a:picLocks noChangeAspect="1"/>
          </p:cNvPicPr>
          <p:nvPr/>
        </p:nvPicPr>
        <p:blipFill>
          <a:blip r:embed="rId3"/>
          <a:stretch>
            <a:fillRect/>
          </a:stretch>
        </p:blipFill>
        <p:spPr>
          <a:xfrm>
            <a:off x="726478" y="3643562"/>
            <a:ext cx="9453095" cy="2891462"/>
          </a:xfrm>
          <a:prstGeom prst="rect">
            <a:avLst/>
          </a:prstGeom>
        </p:spPr>
      </p:pic>
    </p:spTree>
    <p:extLst>
      <p:ext uri="{BB962C8B-B14F-4D97-AF65-F5344CB8AC3E}">
        <p14:creationId xmlns:p14="http://schemas.microsoft.com/office/powerpoint/2010/main" xmlns="" val="179739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824594" y="6039870"/>
            <a:ext cx="1142245" cy="669925"/>
          </a:xfrm>
        </p:spPr>
        <p:txBody>
          <a:bodyPr/>
          <a:lstStyle/>
          <a:p>
            <a:pPr defTabSz="1219170">
              <a:buClr>
                <a:srgbClr val="000000"/>
              </a:buClr>
            </a:pPr>
            <a:fld id="{00000000-1234-1234-1234-123412341234}" type="slidenum">
              <a:rPr lang="en-GB" kern="0"/>
              <a:pPr defTabSz="1219170">
                <a:buClr>
                  <a:srgbClr val="000000"/>
                </a:buClr>
              </a:pPr>
              <a:t>16</a:t>
            </a:fld>
            <a:endParaRPr lang="en-GB" kern="0" dirty="0"/>
          </a:p>
        </p:txBody>
      </p:sp>
      <p:pic>
        <p:nvPicPr>
          <p:cNvPr id="2" name="Picture 1"/>
          <p:cNvPicPr>
            <a:picLocks noChangeAspect="1"/>
          </p:cNvPicPr>
          <p:nvPr/>
        </p:nvPicPr>
        <p:blipFill>
          <a:blip r:embed="rId2"/>
          <a:stretch>
            <a:fillRect/>
          </a:stretch>
        </p:blipFill>
        <p:spPr>
          <a:xfrm>
            <a:off x="948755" y="520118"/>
            <a:ext cx="9704496" cy="4337108"/>
          </a:xfrm>
          <a:prstGeom prst="rect">
            <a:avLst/>
          </a:prstGeom>
        </p:spPr>
      </p:pic>
      <p:sp>
        <p:nvSpPr>
          <p:cNvPr id="4" name="Rectangle 3"/>
          <p:cNvSpPr/>
          <p:nvPr/>
        </p:nvSpPr>
        <p:spPr>
          <a:xfrm>
            <a:off x="508932" y="5328917"/>
            <a:ext cx="9854268" cy="430887"/>
          </a:xfrm>
          <a:prstGeom prst="rect">
            <a:avLst/>
          </a:prstGeom>
        </p:spPr>
        <p:txBody>
          <a:bodyPr wrap="square">
            <a:spAutoFit/>
          </a:bodyPr>
          <a:lstStyle/>
          <a:p>
            <a:r>
              <a:rPr lang="en-US" sz="2200" dirty="0" smtClean="0">
                <a:latin typeface="Times" panose="02020603050405020304" pitchFamily="18" charset="0"/>
              </a:rPr>
              <a:t>• Here </a:t>
            </a:r>
            <a:r>
              <a:rPr lang="en-US" sz="2200" dirty="0">
                <a:latin typeface="Times" panose="02020603050405020304" pitchFamily="18" charset="0"/>
              </a:rPr>
              <a:t>in the Tab-1, you can see all the basic details of your party.</a:t>
            </a:r>
            <a:endParaRPr lang="en-IN" sz="2200" dirty="0">
              <a:latin typeface="Times" panose="02020603050405020304" pitchFamily="18" charset="0"/>
            </a:endParaRPr>
          </a:p>
        </p:txBody>
      </p:sp>
    </p:spTree>
    <p:extLst>
      <p:ext uri="{BB962C8B-B14F-4D97-AF65-F5344CB8AC3E}">
        <p14:creationId xmlns:p14="http://schemas.microsoft.com/office/powerpoint/2010/main" xmlns="" val="42820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841372" y="6023092"/>
            <a:ext cx="1142245" cy="669925"/>
          </a:xfrm>
        </p:spPr>
        <p:txBody>
          <a:bodyPr/>
          <a:lstStyle/>
          <a:p>
            <a:pPr defTabSz="1219170">
              <a:buClr>
                <a:srgbClr val="000000"/>
              </a:buClr>
            </a:pPr>
            <a:fld id="{00000000-1234-1234-1234-123412341234}" type="slidenum">
              <a:rPr lang="en-GB" kern="0"/>
              <a:pPr defTabSz="1219170">
                <a:buClr>
                  <a:srgbClr val="000000"/>
                </a:buClr>
              </a:pPr>
              <a:t>17</a:t>
            </a:fld>
            <a:endParaRPr lang="en-GB" kern="0" dirty="0"/>
          </a:p>
        </p:txBody>
      </p:sp>
      <p:pic>
        <p:nvPicPr>
          <p:cNvPr id="4" name="Picture 3"/>
          <p:cNvPicPr>
            <a:picLocks noChangeAspect="1"/>
          </p:cNvPicPr>
          <p:nvPr/>
        </p:nvPicPr>
        <p:blipFill>
          <a:blip r:embed="rId2"/>
          <a:stretch>
            <a:fillRect/>
          </a:stretch>
        </p:blipFill>
        <p:spPr>
          <a:xfrm>
            <a:off x="1025058" y="507424"/>
            <a:ext cx="9193511" cy="3200510"/>
          </a:xfrm>
          <a:prstGeom prst="rect">
            <a:avLst/>
          </a:prstGeom>
        </p:spPr>
      </p:pic>
      <p:sp>
        <p:nvSpPr>
          <p:cNvPr id="2" name="Rectangle 1"/>
          <p:cNvSpPr/>
          <p:nvPr/>
        </p:nvSpPr>
        <p:spPr>
          <a:xfrm>
            <a:off x="749206" y="4126314"/>
            <a:ext cx="9745213" cy="2123658"/>
          </a:xfrm>
          <a:prstGeom prst="rect">
            <a:avLst/>
          </a:prstGeom>
        </p:spPr>
        <p:txBody>
          <a:bodyPr wrap="square">
            <a:spAutoFit/>
          </a:bodyPr>
          <a:lstStyle/>
          <a:p>
            <a:pPr>
              <a:lnSpc>
                <a:spcPct val="150000"/>
              </a:lnSpc>
            </a:pPr>
            <a:r>
              <a:rPr lang="en-US" sz="2200" dirty="0" smtClean="0">
                <a:latin typeface="Times" panose="02020603050405020304" pitchFamily="18" charset="0"/>
              </a:rPr>
              <a:t>• Click </a:t>
            </a:r>
            <a:r>
              <a:rPr lang="en-US" sz="2200" dirty="0">
                <a:latin typeface="Times" panose="02020603050405020304" pitchFamily="18" charset="0"/>
              </a:rPr>
              <a:t>on the Tab-2 (Contribution Details) to add new Contribution Report.</a:t>
            </a:r>
          </a:p>
          <a:p>
            <a:pPr>
              <a:lnSpc>
                <a:spcPct val="150000"/>
              </a:lnSpc>
            </a:pPr>
            <a:r>
              <a:rPr lang="en-US" sz="2200" dirty="0" smtClean="0">
                <a:latin typeface="Times" panose="02020603050405020304" pitchFamily="18" charset="0"/>
              </a:rPr>
              <a:t>• Select </a:t>
            </a:r>
            <a:r>
              <a:rPr lang="en-US" sz="2200" dirty="0">
                <a:latin typeface="Times" panose="02020603050405020304" pitchFamily="18" charset="0"/>
              </a:rPr>
              <a:t>Financial Year from the dropdown for which you want to submit the  </a:t>
            </a:r>
            <a:r>
              <a:rPr lang="en-US" sz="2200" dirty="0" smtClean="0">
                <a:latin typeface="Times" panose="02020603050405020304" pitchFamily="18" charset="0"/>
              </a:rPr>
              <a:t> Contribution </a:t>
            </a:r>
            <a:r>
              <a:rPr lang="en-US" sz="2200" dirty="0">
                <a:latin typeface="Times" panose="02020603050405020304" pitchFamily="18" charset="0"/>
              </a:rPr>
              <a:t>Report.</a:t>
            </a:r>
          </a:p>
          <a:p>
            <a:pPr>
              <a:lnSpc>
                <a:spcPct val="150000"/>
              </a:lnSpc>
            </a:pPr>
            <a:r>
              <a:rPr lang="en-US" sz="2200" dirty="0" smtClean="0">
                <a:latin typeface="Times" panose="02020603050405020304" pitchFamily="18" charset="0"/>
              </a:rPr>
              <a:t>• Then </a:t>
            </a:r>
            <a:r>
              <a:rPr lang="en-US" sz="2200" dirty="0">
                <a:latin typeface="Times" panose="02020603050405020304" pitchFamily="18" charset="0"/>
              </a:rPr>
              <a:t>Click on “+Add Contribution” button to add.</a:t>
            </a:r>
          </a:p>
        </p:txBody>
      </p:sp>
    </p:spTree>
    <p:extLst>
      <p:ext uri="{BB962C8B-B14F-4D97-AF65-F5344CB8AC3E}">
        <p14:creationId xmlns:p14="http://schemas.microsoft.com/office/powerpoint/2010/main" xmlns="" val="1953431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855353" y="5997925"/>
            <a:ext cx="1142245" cy="669925"/>
          </a:xfrm>
        </p:spPr>
        <p:txBody>
          <a:bodyPr/>
          <a:lstStyle/>
          <a:p>
            <a:pPr defTabSz="1219170">
              <a:buClr>
                <a:srgbClr val="000000"/>
              </a:buClr>
            </a:pPr>
            <a:fld id="{00000000-1234-1234-1234-123412341234}" type="slidenum">
              <a:rPr lang="en-GB" kern="0"/>
              <a:pPr defTabSz="1219170">
                <a:buClr>
                  <a:srgbClr val="000000"/>
                </a:buClr>
              </a:pPr>
              <a:t>18</a:t>
            </a:fld>
            <a:endParaRPr lang="en-GB" kern="0" dirty="0"/>
          </a:p>
        </p:txBody>
      </p:sp>
      <p:pic>
        <p:nvPicPr>
          <p:cNvPr id="4" name="Image 32" descr="C:\Users\ecipi\Desktop\Screenshots\Contribution_Report\import_contribution.png"/>
          <p:cNvPicPr/>
          <p:nvPr/>
        </p:nvPicPr>
        <p:blipFill>
          <a:blip r:embed="rId2" cstate="print"/>
          <a:stretch>
            <a:fillRect/>
          </a:stretch>
        </p:blipFill>
        <p:spPr>
          <a:xfrm>
            <a:off x="864067" y="487043"/>
            <a:ext cx="10205874" cy="4217495"/>
          </a:xfrm>
          <a:prstGeom prst="rect">
            <a:avLst/>
          </a:prstGeom>
        </p:spPr>
      </p:pic>
      <p:sp>
        <p:nvSpPr>
          <p:cNvPr id="2" name="TextBox 1"/>
          <p:cNvSpPr txBox="1"/>
          <p:nvPr/>
        </p:nvSpPr>
        <p:spPr>
          <a:xfrm>
            <a:off x="660442" y="4919008"/>
            <a:ext cx="10194911" cy="1938992"/>
          </a:xfrm>
          <a:prstGeom prst="rect">
            <a:avLst/>
          </a:prstGeom>
          <a:noFill/>
        </p:spPr>
        <p:txBody>
          <a:bodyPr wrap="square" rtlCol="0">
            <a:spAutoFit/>
          </a:bodyPr>
          <a:lstStyle/>
          <a:p>
            <a:pPr marL="285750" lvl="0" indent="-285750">
              <a:lnSpc>
                <a:spcPct val="150000"/>
              </a:lnSpc>
              <a:buFont typeface="Wingdings" panose="05000000000000000000" pitchFamily="2" charset="2"/>
              <a:buChar char="§"/>
            </a:pPr>
            <a:r>
              <a:rPr lang="en-US" sz="2000" dirty="0">
                <a:latin typeface="Times" panose="02020603050405020304" pitchFamily="18" charset="0"/>
              </a:rPr>
              <a:t>Read the Instructions carefully.</a:t>
            </a:r>
            <a:endParaRPr lang="en-IN" sz="2000" dirty="0">
              <a:latin typeface="Times" panose="02020603050405020304" pitchFamily="18" charset="0"/>
            </a:endParaRPr>
          </a:p>
          <a:p>
            <a:pPr marL="285750" lvl="0" indent="-285750">
              <a:lnSpc>
                <a:spcPct val="150000"/>
              </a:lnSpc>
              <a:buFont typeface="Wingdings" panose="05000000000000000000" pitchFamily="2" charset="2"/>
              <a:buChar char="§"/>
            </a:pPr>
            <a:r>
              <a:rPr lang="en-US" sz="2000" dirty="0">
                <a:latin typeface="Times" panose="02020603050405020304" pitchFamily="18" charset="0"/>
              </a:rPr>
              <a:t>Click on “Download Sample CSV/XLS” button to download a sample format. Below attached is a sample format.</a:t>
            </a:r>
            <a:endParaRPr lang="en-IN" sz="2000" dirty="0">
              <a:latin typeface="Times" panose="02020603050405020304" pitchFamily="18" charset="0"/>
            </a:endParaRPr>
          </a:p>
          <a:p>
            <a:pPr>
              <a:lnSpc>
                <a:spcPct val="150000"/>
              </a:lnSpc>
            </a:pPr>
            <a:endParaRPr lang="en-IN" sz="2000" dirty="0">
              <a:latin typeface="Times" panose="02020603050405020304" pitchFamily="18" charset="0"/>
            </a:endParaRPr>
          </a:p>
        </p:txBody>
      </p:sp>
    </p:spTree>
    <p:extLst>
      <p:ext uri="{BB962C8B-B14F-4D97-AF65-F5344CB8AC3E}">
        <p14:creationId xmlns:p14="http://schemas.microsoft.com/office/powerpoint/2010/main" xmlns="" val="2385394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808487" y="6022089"/>
            <a:ext cx="1142245" cy="669925"/>
          </a:xfrm>
        </p:spPr>
        <p:txBody>
          <a:bodyPr/>
          <a:lstStyle/>
          <a:p>
            <a:pPr defTabSz="1219170">
              <a:buClr>
                <a:srgbClr val="000000"/>
              </a:buClr>
            </a:pPr>
            <a:fld id="{00000000-1234-1234-1234-123412341234}" type="slidenum">
              <a:rPr lang="en-GB" kern="0"/>
              <a:pPr defTabSz="1219170">
                <a:buClr>
                  <a:srgbClr val="000000"/>
                </a:buClr>
              </a:pPr>
              <a:t>19</a:t>
            </a:fld>
            <a:endParaRPr lang="en-GB" kern="0" dirty="0"/>
          </a:p>
        </p:txBody>
      </p:sp>
      <p:pic>
        <p:nvPicPr>
          <p:cNvPr id="4" name="Image 33" descr="C:\Users\ecipi\Desktop\Screenshots\Contribution_Report\excel_format.png"/>
          <p:cNvPicPr/>
          <p:nvPr/>
        </p:nvPicPr>
        <p:blipFill>
          <a:blip r:embed="rId2" cstate="print"/>
          <a:stretch>
            <a:fillRect/>
          </a:stretch>
        </p:blipFill>
        <p:spPr>
          <a:xfrm>
            <a:off x="723014" y="383225"/>
            <a:ext cx="9985664" cy="4264276"/>
          </a:xfrm>
          <a:prstGeom prst="rect">
            <a:avLst/>
          </a:prstGeom>
        </p:spPr>
      </p:pic>
      <p:sp>
        <p:nvSpPr>
          <p:cNvPr id="16" name="Rectangle 17"/>
          <p:cNvSpPr>
            <a:spLocks noChangeArrowheads="1"/>
          </p:cNvSpPr>
          <p:nvPr/>
        </p:nvSpPr>
        <p:spPr bwMode="auto">
          <a:xfrm>
            <a:off x="597179" y="3775359"/>
            <a:ext cx="10782431" cy="37826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1568" tIns="1053768" rIns="114264" bIns="406272" numCol="1" anchor="ctr" anchorCtr="0" compatLnSpc="1">
            <a:prstTxWarp prst="textNoShape">
              <a:avLst/>
            </a:prstTxWarp>
            <a:spAutoFit/>
          </a:bodyPr>
          <a:lstStyle>
            <a:lvl1pPr eaLnBrk="0" fontAlgn="base" hangingPunct="0">
              <a:spcBef>
                <a:spcPct val="0"/>
              </a:spcBef>
              <a:spcAft>
                <a:spcPct val="0"/>
              </a:spcAft>
              <a:tabLst>
                <a:tab pos="547688" algn="l"/>
              </a:tabLst>
              <a:defRPr>
                <a:solidFill>
                  <a:schemeClr val="tx1"/>
                </a:solidFill>
                <a:latin typeface="Arial" panose="020B0604020202020204" pitchFamily="34" charset="0"/>
              </a:defRPr>
            </a:lvl1pPr>
            <a:lvl2pPr eaLnBrk="0" fontAlgn="base" hangingPunct="0">
              <a:spcBef>
                <a:spcPct val="0"/>
              </a:spcBef>
              <a:spcAft>
                <a:spcPct val="0"/>
              </a:spcAft>
              <a:tabLst>
                <a:tab pos="547688" algn="l"/>
              </a:tabLst>
              <a:defRPr>
                <a:solidFill>
                  <a:schemeClr val="tx1"/>
                </a:solidFill>
                <a:latin typeface="Arial" panose="020B0604020202020204" pitchFamily="34" charset="0"/>
              </a:defRPr>
            </a:lvl2pPr>
            <a:lvl3pPr eaLnBrk="0" fontAlgn="base" hangingPunct="0">
              <a:spcBef>
                <a:spcPct val="0"/>
              </a:spcBef>
              <a:spcAft>
                <a:spcPct val="0"/>
              </a:spcAft>
              <a:tabLst>
                <a:tab pos="547688" algn="l"/>
              </a:tabLst>
              <a:defRPr>
                <a:solidFill>
                  <a:schemeClr val="tx1"/>
                </a:solidFill>
                <a:latin typeface="Arial" panose="020B0604020202020204" pitchFamily="34" charset="0"/>
              </a:defRPr>
            </a:lvl3pPr>
            <a:lvl4pPr eaLnBrk="0" fontAlgn="base" hangingPunct="0">
              <a:spcBef>
                <a:spcPct val="0"/>
              </a:spcBef>
              <a:spcAft>
                <a:spcPct val="0"/>
              </a:spcAft>
              <a:tabLst>
                <a:tab pos="547688" algn="l"/>
              </a:tabLst>
              <a:defRPr>
                <a:solidFill>
                  <a:schemeClr val="tx1"/>
                </a:solidFill>
                <a:latin typeface="Arial" panose="020B0604020202020204" pitchFamily="34" charset="0"/>
              </a:defRPr>
            </a:lvl4pPr>
            <a:lvl5pPr eaLnBrk="0" fontAlgn="base" hangingPunct="0">
              <a:spcBef>
                <a:spcPct val="0"/>
              </a:spcBef>
              <a:spcAft>
                <a:spcPct val="0"/>
              </a:spcAft>
              <a:tabLst>
                <a:tab pos="547688" algn="l"/>
              </a:tabLst>
              <a:defRPr>
                <a:solidFill>
                  <a:schemeClr val="tx1"/>
                </a:solidFill>
                <a:latin typeface="Arial" panose="020B0604020202020204" pitchFamily="34" charset="0"/>
              </a:defRPr>
            </a:lvl5pPr>
            <a:lvl6pPr eaLnBrk="0" fontAlgn="base" hangingPunct="0">
              <a:spcBef>
                <a:spcPct val="0"/>
              </a:spcBef>
              <a:spcAft>
                <a:spcPct val="0"/>
              </a:spcAft>
              <a:tabLst>
                <a:tab pos="547688" algn="l"/>
              </a:tabLst>
              <a:defRPr>
                <a:solidFill>
                  <a:schemeClr val="tx1"/>
                </a:solidFill>
                <a:latin typeface="Arial" panose="020B0604020202020204" pitchFamily="34" charset="0"/>
              </a:defRPr>
            </a:lvl6pPr>
            <a:lvl7pPr eaLnBrk="0" fontAlgn="base" hangingPunct="0">
              <a:spcBef>
                <a:spcPct val="0"/>
              </a:spcBef>
              <a:spcAft>
                <a:spcPct val="0"/>
              </a:spcAft>
              <a:tabLst>
                <a:tab pos="547688" algn="l"/>
              </a:tabLst>
              <a:defRPr>
                <a:solidFill>
                  <a:schemeClr val="tx1"/>
                </a:solidFill>
                <a:latin typeface="Arial" panose="020B0604020202020204" pitchFamily="34" charset="0"/>
              </a:defRPr>
            </a:lvl7pPr>
            <a:lvl8pPr eaLnBrk="0" fontAlgn="base" hangingPunct="0">
              <a:spcBef>
                <a:spcPct val="0"/>
              </a:spcBef>
              <a:spcAft>
                <a:spcPct val="0"/>
              </a:spcAft>
              <a:tabLst>
                <a:tab pos="547688" algn="l"/>
              </a:tabLst>
              <a:defRPr>
                <a:solidFill>
                  <a:schemeClr val="tx1"/>
                </a:solidFill>
                <a:latin typeface="Arial" panose="020B0604020202020204" pitchFamily="34" charset="0"/>
              </a:defRPr>
            </a:lvl8pPr>
            <a:lvl9pPr eaLnBrk="0" fontAlgn="base" hangingPunct="0">
              <a:spcBef>
                <a:spcPct val="0"/>
              </a:spcBef>
              <a:spcAft>
                <a:spcPct val="0"/>
              </a:spcAft>
              <a:tabLst>
                <a:tab pos="5476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Char char="•"/>
              <a:tabLst>
                <a:tab pos="547688" algn="l"/>
              </a:tabLst>
            </a:pPr>
            <a:r>
              <a:rPr kumimoji="0" lang="en-US" altLang="en-US" sz="2000" b="0" i="0" u="none" strike="noStrike" cap="none" normalizeH="0" baseline="0" dirty="0" smtClean="0">
                <a:ln>
                  <a:noFill/>
                </a:ln>
                <a:solidFill>
                  <a:schemeClr val="tx1"/>
                </a:solidFill>
                <a:effectLst/>
                <a:latin typeface="Times" panose="02020603050405020304" pitchFamily="18" charset="0"/>
                <a:ea typeface="Calibri" panose="020F0502020204030204" pitchFamily="34" charset="0"/>
              </a:rPr>
              <a:t> </a:t>
            </a:r>
            <a:r>
              <a:rPr kumimoji="0" lang="en-US" altLang="en-US" sz="2000" b="0" i="0" u="none" strike="noStrike" cap="none" normalizeH="0" baseline="0" dirty="0" smtClean="0">
                <a:ln>
                  <a:noFill/>
                </a:ln>
                <a:solidFill>
                  <a:schemeClr val="tx1"/>
                </a:solidFill>
                <a:effectLst/>
                <a:latin typeface="Times" panose="02020603050405020304" pitchFamily="18" charset="0"/>
                <a:ea typeface="Calibri" panose="020F0502020204030204" pitchFamily="34" charset="0"/>
                <a:cs typeface="Times New Roman" panose="02020603050405020304" pitchFamily="18" charset="0"/>
              </a:rPr>
              <a:t>Fill your contributions data in the above format, save it</a:t>
            </a:r>
          </a:p>
          <a:p>
            <a:pPr lvl="0">
              <a:lnSpc>
                <a:spcPct val="150000"/>
              </a:lnSpc>
              <a:buFontTx/>
              <a:buChar char="•"/>
            </a:pPr>
            <a:r>
              <a:rPr lang="en-US" sz="2000" dirty="0" smtClean="0">
                <a:latin typeface="Times" panose="02020603050405020304" pitchFamily="18" charset="0"/>
                <a:cs typeface="Times New Roman" panose="02020603050405020304" pitchFamily="18" charset="0"/>
              </a:rPr>
              <a:t> Click </a:t>
            </a:r>
            <a:r>
              <a:rPr lang="en-US" sz="2000" dirty="0">
                <a:latin typeface="Times" panose="02020603050405020304" pitchFamily="18" charset="0"/>
                <a:cs typeface="Times New Roman" panose="02020603050405020304" pitchFamily="18" charset="0"/>
              </a:rPr>
              <a:t>on ”</a:t>
            </a:r>
            <a:r>
              <a:rPr lang="en-US" sz="2000" dirty="0" smtClean="0">
                <a:latin typeface="Times" panose="02020603050405020304" pitchFamily="18" charset="0"/>
                <a:cs typeface="Times New Roman" panose="02020603050405020304" pitchFamily="18" charset="0"/>
              </a:rPr>
              <a:t>Choose </a:t>
            </a:r>
            <a:r>
              <a:rPr lang="en-US" sz="2000" dirty="0">
                <a:latin typeface="Times" panose="02020603050405020304" pitchFamily="18" charset="0"/>
                <a:cs typeface="Times New Roman" panose="02020603050405020304" pitchFamily="18" charset="0"/>
              </a:rPr>
              <a:t>File”, select the file which you have saved with all your contributions data</a:t>
            </a:r>
            <a:endParaRPr kumimoji="0" lang="en-IN" altLang="en-US" sz="2000" b="0" i="0" u="none" strike="noStrike" cap="none" normalizeH="0" baseline="0" dirty="0" smtClean="0">
              <a:ln>
                <a:noFill/>
              </a:ln>
              <a:solidFill>
                <a:schemeClr val="tx1"/>
              </a:solidFill>
              <a:effectLst/>
              <a:latin typeface="Times" panose="02020603050405020304" pitchFamily="18" charset="0"/>
              <a:ea typeface="Calibri" panose="020F0502020204030204" pitchFamily="34" charset="0"/>
              <a:cs typeface="Times New Roman" panose="02020603050405020304" pitchFamily="18" charset="0"/>
            </a:endParaRPr>
          </a:p>
          <a:p>
            <a:pPr>
              <a:lnSpc>
                <a:spcPct val="150000"/>
              </a:lnSpc>
              <a:buFontTx/>
              <a:buChar char="•"/>
            </a:pPr>
            <a:r>
              <a:rPr lang="en-US" sz="2000" dirty="0" smtClean="0">
                <a:latin typeface="Times" panose="02020603050405020304" pitchFamily="18" charset="0"/>
                <a:cs typeface="Times New Roman" panose="02020603050405020304" pitchFamily="18" charset="0"/>
              </a:rPr>
              <a:t> </a:t>
            </a:r>
            <a:r>
              <a:rPr lang="en-US" sz="2000" dirty="0">
                <a:latin typeface="Times" panose="02020603050405020304" pitchFamily="18" charset="0"/>
                <a:cs typeface="Times New Roman" panose="02020603050405020304" pitchFamily="18" charset="0"/>
              </a:rPr>
              <a:t>Then click on	</a:t>
            </a:r>
            <a:r>
              <a:rPr lang="en-US" sz="2000" dirty="0" smtClean="0">
                <a:latin typeface="Times" panose="02020603050405020304" pitchFamily="18" charset="0"/>
                <a:cs typeface="Times New Roman" panose="02020603050405020304" pitchFamily="18" charset="0"/>
              </a:rPr>
              <a:t>        button</a:t>
            </a:r>
            <a:r>
              <a:rPr lang="en-US" sz="2000" dirty="0">
                <a:latin typeface="Times" panose="02020603050405020304" pitchFamily="18" charset="0"/>
                <a:cs typeface="Times New Roman" panose="02020603050405020304" pitchFamily="18" charset="0"/>
              </a:rPr>
              <a:t>.</a:t>
            </a:r>
            <a:endParaRPr lang="en-IN" sz="2000" dirty="0">
              <a:latin typeface="Times"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tab pos="547688" algn="l"/>
              </a:tabLst>
            </a:pPr>
            <a:endParaRPr kumimoji="0" lang="en-US" altLang="en-US" sz="2000" b="0" i="0" u="none" strike="noStrike" cap="none" normalizeH="0" baseline="0" dirty="0" smtClean="0">
              <a:ln>
                <a:noFill/>
              </a:ln>
              <a:solidFill>
                <a:schemeClr val="tx1"/>
              </a:solidFill>
              <a:effectLst/>
              <a:latin typeface="Times"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547688" algn="l"/>
              </a:tabLst>
            </a:pPr>
            <a:endParaRPr kumimoji="0" lang="en-US" altLang="en-US" sz="2000" b="0" i="0" u="none" strike="noStrike" cap="none" normalizeH="0" baseline="0" dirty="0" smtClean="0">
              <a:ln>
                <a:noFill/>
              </a:ln>
              <a:solidFill>
                <a:schemeClr val="tx1"/>
              </a:solidFill>
              <a:effectLst/>
              <a:latin typeface="Times" panose="02020603050405020304" pitchFamily="18" charset="0"/>
            </a:endParaRPr>
          </a:p>
        </p:txBody>
      </p:sp>
      <p:sp>
        <p:nvSpPr>
          <p:cNvPr id="17" name="Rectangle 18"/>
          <p:cNvSpPr>
            <a:spLocks noChangeArrowheads="1"/>
          </p:cNvSpPr>
          <p:nvPr/>
        </p:nvSpPr>
        <p:spPr bwMode="auto">
          <a:xfrm>
            <a:off x="723014" y="5035647"/>
            <a:ext cx="1078243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47688" algn="l"/>
                <a:tab pos="1673225" algn="l"/>
              </a:tabLst>
              <a:defRPr>
                <a:solidFill>
                  <a:schemeClr val="tx1"/>
                </a:solidFill>
                <a:latin typeface="Arial" panose="020B0604020202020204" pitchFamily="34" charset="0"/>
              </a:defRPr>
            </a:lvl1pPr>
            <a:lvl2pPr eaLnBrk="0" fontAlgn="base" hangingPunct="0">
              <a:spcBef>
                <a:spcPct val="0"/>
              </a:spcBef>
              <a:spcAft>
                <a:spcPct val="0"/>
              </a:spcAft>
              <a:tabLst>
                <a:tab pos="547688" algn="l"/>
                <a:tab pos="1673225" algn="l"/>
              </a:tabLst>
              <a:defRPr>
                <a:solidFill>
                  <a:schemeClr val="tx1"/>
                </a:solidFill>
                <a:latin typeface="Arial" panose="020B0604020202020204" pitchFamily="34" charset="0"/>
              </a:defRPr>
            </a:lvl2pPr>
            <a:lvl3pPr eaLnBrk="0" fontAlgn="base" hangingPunct="0">
              <a:spcBef>
                <a:spcPct val="0"/>
              </a:spcBef>
              <a:spcAft>
                <a:spcPct val="0"/>
              </a:spcAft>
              <a:tabLst>
                <a:tab pos="547688" algn="l"/>
                <a:tab pos="1673225" algn="l"/>
              </a:tabLst>
              <a:defRPr>
                <a:solidFill>
                  <a:schemeClr val="tx1"/>
                </a:solidFill>
                <a:latin typeface="Arial" panose="020B0604020202020204" pitchFamily="34" charset="0"/>
              </a:defRPr>
            </a:lvl3pPr>
            <a:lvl4pPr eaLnBrk="0" fontAlgn="base" hangingPunct="0">
              <a:spcBef>
                <a:spcPct val="0"/>
              </a:spcBef>
              <a:spcAft>
                <a:spcPct val="0"/>
              </a:spcAft>
              <a:tabLst>
                <a:tab pos="547688" algn="l"/>
                <a:tab pos="1673225" algn="l"/>
              </a:tabLst>
              <a:defRPr>
                <a:solidFill>
                  <a:schemeClr val="tx1"/>
                </a:solidFill>
                <a:latin typeface="Arial" panose="020B0604020202020204" pitchFamily="34" charset="0"/>
              </a:defRPr>
            </a:lvl4pPr>
            <a:lvl5pPr eaLnBrk="0" fontAlgn="base" hangingPunct="0">
              <a:spcBef>
                <a:spcPct val="0"/>
              </a:spcBef>
              <a:spcAft>
                <a:spcPct val="0"/>
              </a:spcAft>
              <a:tabLst>
                <a:tab pos="547688" algn="l"/>
                <a:tab pos="1673225" algn="l"/>
              </a:tabLst>
              <a:defRPr>
                <a:solidFill>
                  <a:schemeClr val="tx1"/>
                </a:solidFill>
                <a:latin typeface="Arial" panose="020B0604020202020204" pitchFamily="34" charset="0"/>
              </a:defRPr>
            </a:lvl5pPr>
            <a:lvl6pPr eaLnBrk="0" fontAlgn="base" hangingPunct="0">
              <a:spcBef>
                <a:spcPct val="0"/>
              </a:spcBef>
              <a:spcAft>
                <a:spcPct val="0"/>
              </a:spcAft>
              <a:tabLst>
                <a:tab pos="547688" algn="l"/>
                <a:tab pos="1673225" algn="l"/>
              </a:tabLst>
              <a:defRPr>
                <a:solidFill>
                  <a:schemeClr val="tx1"/>
                </a:solidFill>
                <a:latin typeface="Arial" panose="020B0604020202020204" pitchFamily="34" charset="0"/>
              </a:defRPr>
            </a:lvl6pPr>
            <a:lvl7pPr eaLnBrk="0" fontAlgn="base" hangingPunct="0">
              <a:spcBef>
                <a:spcPct val="0"/>
              </a:spcBef>
              <a:spcAft>
                <a:spcPct val="0"/>
              </a:spcAft>
              <a:tabLst>
                <a:tab pos="547688" algn="l"/>
                <a:tab pos="1673225" algn="l"/>
              </a:tabLst>
              <a:defRPr>
                <a:solidFill>
                  <a:schemeClr val="tx1"/>
                </a:solidFill>
                <a:latin typeface="Arial" panose="020B0604020202020204" pitchFamily="34" charset="0"/>
              </a:defRPr>
            </a:lvl7pPr>
            <a:lvl8pPr eaLnBrk="0" fontAlgn="base" hangingPunct="0">
              <a:spcBef>
                <a:spcPct val="0"/>
              </a:spcBef>
              <a:spcAft>
                <a:spcPct val="0"/>
              </a:spcAft>
              <a:tabLst>
                <a:tab pos="547688" algn="l"/>
                <a:tab pos="1673225" algn="l"/>
              </a:tabLst>
              <a:defRPr>
                <a:solidFill>
                  <a:schemeClr val="tx1"/>
                </a:solidFill>
                <a:latin typeface="Arial" panose="020B0604020202020204" pitchFamily="34" charset="0"/>
              </a:defRPr>
            </a:lvl8pPr>
            <a:lvl9pPr eaLnBrk="0" fontAlgn="base" hangingPunct="0">
              <a:spcBef>
                <a:spcPct val="0"/>
              </a:spcBef>
              <a:spcAft>
                <a:spcPct val="0"/>
              </a:spcAft>
              <a:tabLst>
                <a:tab pos="547688" algn="l"/>
                <a:tab pos="16732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47688" algn="l"/>
                <a:tab pos="1673225" algn="l"/>
              </a:tabLst>
            </a:pPr>
            <a:r>
              <a:rPr kumimoji="0" lang="en-US" alt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r>
            <a:br>
              <a:rPr kumimoji="0" lang="en-US" alt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49" name="Image 34"/>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2491" y="5907789"/>
            <a:ext cx="468312" cy="228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898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
          <p:cNvSpPr/>
          <p:nvPr/>
        </p:nvSpPr>
        <p:spPr>
          <a:xfrm>
            <a:off x="1770956" y="300283"/>
            <a:ext cx="8258523" cy="1281495"/>
          </a:xfrm>
          <a:prstGeom prst="roundRect">
            <a:avLst>
              <a:gd name="adj" fmla="val 16667"/>
            </a:avLst>
          </a:prstGeom>
          <a:gradFill>
            <a:gsLst>
              <a:gs pos="0">
                <a:srgbClr val="62D2EF"/>
              </a:gs>
              <a:gs pos="10000">
                <a:srgbClr val="62D2EF"/>
              </a:gs>
              <a:gs pos="100000">
                <a:srgbClr val="05578D"/>
              </a:gs>
            </a:gsLst>
            <a:lin ang="6120000" scaled="0"/>
          </a:gradFill>
          <a:ln>
            <a:noFill/>
          </a:ln>
          <a:effectLst>
            <a:outerShdw blurRad="50800" dist="38100" dir="5400000" rotWithShape="0">
              <a:srgbClr val="000000">
                <a:alpha val="45882"/>
              </a:srgbClr>
            </a:outerShdw>
          </a:effectLst>
        </p:spPr>
        <p:txBody>
          <a:bodyPr spcFirstLastPara="1" wrap="square" lIns="121900" tIns="60933" rIns="121900" bIns="60933" anchor="ctr" anchorCtr="0">
            <a:noAutofit/>
          </a:bodyPr>
          <a:lstStyle/>
          <a:p>
            <a:pPr algn="ctr" defTabSz="1219170">
              <a:buClr>
                <a:srgbClr val="000000"/>
              </a:buClr>
            </a:pPr>
            <a:r>
              <a:rPr lang="en-GB" sz="5333" b="1" kern="0" dirty="0">
                <a:solidFill>
                  <a:srgbClr val="000000"/>
                </a:solidFill>
                <a:latin typeface="Times New Roman"/>
                <a:ea typeface="Times New Roman"/>
                <a:cs typeface="Times New Roman"/>
                <a:sym typeface="Times New Roman"/>
              </a:rPr>
              <a:t>Objective of IEMS</a:t>
            </a:r>
            <a:endParaRPr sz="5333" b="1" kern="0" dirty="0">
              <a:solidFill>
                <a:srgbClr val="000000"/>
              </a:solidFill>
              <a:latin typeface="Times New Roman"/>
              <a:ea typeface="Times New Roman"/>
              <a:cs typeface="Times New Roman"/>
              <a:sym typeface="Times New Roman"/>
            </a:endParaRPr>
          </a:p>
        </p:txBody>
      </p:sp>
      <p:sp>
        <p:nvSpPr>
          <p:cNvPr id="154" name="Google Shape;154;p2"/>
          <p:cNvSpPr/>
          <p:nvPr/>
        </p:nvSpPr>
        <p:spPr>
          <a:xfrm>
            <a:off x="1986906" y="5282579"/>
            <a:ext cx="7588709" cy="951200"/>
          </a:xfrm>
          <a:prstGeom prst="roundRect">
            <a:avLst>
              <a:gd name="adj" fmla="val 0"/>
            </a:avLst>
          </a:prstGeom>
          <a:gradFill>
            <a:gsLst>
              <a:gs pos="0">
                <a:srgbClr val="FFFFFF"/>
              </a:gs>
              <a:gs pos="10000">
                <a:srgbClr val="FFFFFF"/>
              </a:gs>
              <a:gs pos="100000">
                <a:srgbClr val="43D5FA"/>
              </a:gs>
            </a:gsLst>
            <a:lin ang="6120000" scaled="0"/>
          </a:gradFill>
          <a:ln>
            <a:noFill/>
          </a:ln>
        </p:spPr>
        <p:txBody>
          <a:bodyPr spcFirstLastPara="1" wrap="square" lIns="121900" tIns="121900" rIns="121900" bIns="121900" anchor="ctr" anchorCtr="0">
            <a:noAutofit/>
          </a:bodyPr>
          <a:lstStyle/>
          <a:p>
            <a:pPr marL="609585" indent="-609585" defTabSz="1219170">
              <a:lnSpc>
                <a:spcPct val="150000"/>
              </a:lnSpc>
              <a:buClr>
                <a:srgbClr val="000000"/>
              </a:buClr>
              <a:buSzPts val="2800"/>
              <a:buFont typeface="Noto Sans Symbols"/>
              <a:buChar char="⮚"/>
            </a:pPr>
            <a:r>
              <a:rPr lang="en-GB" sz="3733" b="1" kern="0">
                <a:solidFill>
                  <a:srgbClr val="000000"/>
                </a:solidFill>
                <a:latin typeface="Times New Roman"/>
                <a:ea typeface="Times New Roman"/>
                <a:cs typeface="Times New Roman"/>
                <a:sym typeface="Times New Roman"/>
              </a:rPr>
              <a:t>User friendly etc. </a:t>
            </a:r>
            <a:endParaRPr sz="1867" kern="0">
              <a:solidFill>
                <a:srgbClr val="000000"/>
              </a:solidFill>
              <a:latin typeface="Arial"/>
              <a:cs typeface="Arial"/>
              <a:sym typeface="Arial"/>
            </a:endParaRPr>
          </a:p>
        </p:txBody>
      </p:sp>
      <p:sp>
        <p:nvSpPr>
          <p:cNvPr id="155" name="Google Shape;155;p2"/>
          <p:cNvSpPr/>
          <p:nvPr/>
        </p:nvSpPr>
        <p:spPr>
          <a:xfrm>
            <a:off x="1986906" y="3014875"/>
            <a:ext cx="7588709" cy="951200"/>
          </a:xfrm>
          <a:prstGeom prst="roundRect">
            <a:avLst>
              <a:gd name="adj" fmla="val 0"/>
            </a:avLst>
          </a:prstGeom>
          <a:gradFill>
            <a:gsLst>
              <a:gs pos="0">
                <a:srgbClr val="FFFFFF"/>
              </a:gs>
              <a:gs pos="10000">
                <a:srgbClr val="FFFFFF"/>
              </a:gs>
              <a:gs pos="100000">
                <a:srgbClr val="43D5FA"/>
              </a:gs>
            </a:gsLst>
            <a:lin ang="6120000" scaled="0"/>
          </a:gradFill>
          <a:ln>
            <a:noFill/>
          </a:ln>
        </p:spPr>
        <p:txBody>
          <a:bodyPr spcFirstLastPara="1" wrap="square" lIns="121900" tIns="121900" rIns="121900" bIns="121900" anchor="ctr" anchorCtr="0">
            <a:noAutofit/>
          </a:bodyPr>
          <a:lstStyle/>
          <a:p>
            <a:pPr marL="609585" indent="-609585" defTabSz="1219170">
              <a:lnSpc>
                <a:spcPct val="150000"/>
              </a:lnSpc>
              <a:buClr>
                <a:srgbClr val="000000"/>
              </a:buClr>
              <a:buSzPts val="2800"/>
              <a:buFont typeface="Noto Sans Symbols"/>
              <a:buChar char="⮚"/>
            </a:pPr>
            <a:r>
              <a:rPr lang="en-GB" sz="3733" b="1" kern="0">
                <a:solidFill>
                  <a:srgbClr val="000000"/>
                </a:solidFill>
                <a:latin typeface="Times New Roman"/>
                <a:ea typeface="Times New Roman"/>
                <a:cs typeface="Times New Roman"/>
                <a:sym typeface="Times New Roman"/>
              </a:rPr>
              <a:t>Easy to Use </a:t>
            </a:r>
            <a:endParaRPr sz="1867" kern="0">
              <a:solidFill>
                <a:srgbClr val="000000"/>
              </a:solidFill>
              <a:latin typeface="Arial"/>
              <a:cs typeface="Arial"/>
              <a:sym typeface="Arial"/>
            </a:endParaRPr>
          </a:p>
        </p:txBody>
      </p:sp>
      <p:sp>
        <p:nvSpPr>
          <p:cNvPr id="156" name="Google Shape;156;p2"/>
          <p:cNvSpPr/>
          <p:nvPr/>
        </p:nvSpPr>
        <p:spPr>
          <a:xfrm>
            <a:off x="1986906" y="4138165"/>
            <a:ext cx="7588709" cy="951200"/>
          </a:xfrm>
          <a:prstGeom prst="roundRect">
            <a:avLst>
              <a:gd name="adj" fmla="val 0"/>
            </a:avLst>
          </a:prstGeom>
          <a:gradFill>
            <a:gsLst>
              <a:gs pos="0">
                <a:srgbClr val="FFFFFF"/>
              </a:gs>
              <a:gs pos="10000">
                <a:srgbClr val="FFFFFF"/>
              </a:gs>
              <a:gs pos="100000">
                <a:srgbClr val="43D5FA"/>
              </a:gs>
            </a:gsLst>
            <a:lin ang="6120000" scaled="0"/>
          </a:gradFill>
          <a:ln>
            <a:noFill/>
          </a:ln>
        </p:spPr>
        <p:txBody>
          <a:bodyPr spcFirstLastPara="1" wrap="square" lIns="121900" tIns="121900" rIns="121900" bIns="121900" anchor="ctr" anchorCtr="0">
            <a:noAutofit/>
          </a:bodyPr>
          <a:lstStyle/>
          <a:p>
            <a:pPr marL="609585" indent="-609585" defTabSz="1219170">
              <a:lnSpc>
                <a:spcPct val="150000"/>
              </a:lnSpc>
              <a:buClr>
                <a:srgbClr val="000000"/>
              </a:buClr>
              <a:buSzPts val="2800"/>
              <a:buFont typeface="Noto Sans Symbols"/>
              <a:buChar char="⮚"/>
            </a:pPr>
            <a:r>
              <a:rPr lang="en-GB" sz="3733" b="1" kern="0">
                <a:solidFill>
                  <a:srgbClr val="000000"/>
                </a:solidFill>
                <a:latin typeface="Times New Roman"/>
                <a:ea typeface="Times New Roman"/>
                <a:cs typeface="Times New Roman"/>
                <a:sym typeface="Times New Roman"/>
              </a:rPr>
              <a:t>Unified Portal</a:t>
            </a:r>
            <a:r>
              <a:rPr lang="en-GB" sz="3200" b="1" kern="0">
                <a:solidFill>
                  <a:srgbClr val="000000"/>
                </a:solidFill>
                <a:latin typeface="Times New Roman"/>
                <a:ea typeface="Times New Roman"/>
                <a:cs typeface="Times New Roman"/>
                <a:sym typeface="Times New Roman"/>
              </a:rPr>
              <a:t> </a:t>
            </a:r>
            <a:endParaRPr sz="1867" kern="0">
              <a:solidFill>
                <a:srgbClr val="000000"/>
              </a:solidFill>
              <a:latin typeface="Arial"/>
              <a:cs typeface="Arial"/>
              <a:sym typeface="Arial"/>
            </a:endParaRPr>
          </a:p>
        </p:txBody>
      </p:sp>
      <p:sp>
        <p:nvSpPr>
          <p:cNvPr id="157" name="Google Shape;157;p2"/>
          <p:cNvSpPr/>
          <p:nvPr/>
        </p:nvSpPr>
        <p:spPr>
          <a:xfrm>
            <a:off x="1986906" y="1891584"/>
            <a:ext cx="7588709" cy="951200"/>
          </a:xfrm>
          <a:prstGeom prst="roundRect">
            <a:avLst>
              <a:gd name="adj" fmla="val 0"/>
            </a:avLst>
          </a:prstGeom>
          <a:gradFill>
            <a:gsLst>
              <a:gs pos="0">
                <a:srgbClr val="FFFFFF"/>
              </a:gs>
              <a:gs pos="10000">
                <a:srgbClr val="FFFFFF"/>
              </a:gs>
              <a:gs pos="100000">
                <a:srgbClr val="43D5FA"/>
              </a:gs>
            </a:gsLst>
            <a:lin ang="6120000" scaled="0"/>
          </a:gradFill>
          <a:ln>
            <a:noFill/>
          </a:ln>
        </p:spPr>
        <p:txBody>
          <a:bodyPr spcFirstLastPara="1" wrap="square" lIns="121900" tIns="121900" rIns="121900" bIns="121900" anchor="ctr" anchorCtr="0">
            <a:noAutofit/>
          </a:bodyPr>
          <a:lstStyle/>
          <a:p>
            <a:pPr marL="609585" indent="-609585" defTabSz="1219170">
              <a:lnSpc>
                <a:spcPct val="150000"/>
              </a:lnSpc>
              <a:buClr>
                <a:srgbClr val="000000"/>
              </a:buClr>
              <a:buSzPts val="2800"/>
              <a:buFont typeface="Noto Sans Symbols"/>
              <a:buChar char="⮚"/>
            </a:pPr>
            <a:r>
              <a:rPr lang="en-GB" sz="3733" b="1" kern="0" dirty="0">
                <a:solidFill>
                  <a:srgbClr val="000000"/>
                </a:solidFill>
                <a:latin typeface="Times New Roman"/>
                <a:ea typeface="Times New Roman"/>
                <a:cs typeface="Times New Roman"/>
                <a:sym typeface="Times New Roman"/>
              </a:rPr>
              <a:t>Easy Monitoring &amp; Management </a:t>
            </a:r>
            <a:endParaRPr sz="3200" b="1" kern="0"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xmlns="" val="1868787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900095" y="6030405"/>
            <a:ext cx="1142245" cy="669925"/>
          </a:xfrm>
        </p:spPr>
        <p:txBody>
          <a:bodyPr/>
          <a:lstStyle/>
          <a:p>
            <a:pPr defTabSz="1219170">
              <a:buClr>
                <a:srgbClr val="000000"/>
              </a:buClr>
            </a:pPr>
            <a:fld id="{00000000-1234-1234-1234-123412341234}" type="slidenum">
              <a:rPr lang="en-GB" kern="0"/>
              <a:pPr defTabSz="1219170">
                <a:buClr>
                  <a:srgbClr val="000000"/>
                </a:buClr>
              </a:pPr>
              <a:t>20</a:t>
            </a:fld>
            <a:endParaRPr lang="en-GB" kern="0" dirty="0"/>
          </a:p>
        </p:txBody>
      </p:sp>
      <p:pic>
        <p:nvPicPr>
          <p:cNvPr id="4" name="Image 35"/>
          <p:cNvPicPr/>
          <p:nvPr/>
        </p:nvPicPr>
        <p:blipFill>
          <a:blip r:embed="rId2" cstate="print"/>
          <a:stretch>
            <a:fillRect/>
          </a:stretch>
        </p:blipFill>
        <p:spPr>
          <a:xfrm>
            <a:off x="616689" y="531628"/>
            <a:ext cx="10749516" cy="4008622"/>
          </a:xfrm>
          <a:prstGeom prst="rect">
            <a:avLst/>
          </a:prstGeom>
        </p:spPr>
      </p:pic>
      <p:sp>
        <p:nvSpPr>
          <p:cNvPr id="2" name="TextBox 1"/>
          <p:cNvSpPr txBox="1"/>
          <p:nvPr/>
        </p:nvSpPr>
        <p:spPr>
          <a:xfrm>
            <a:off x="518459" y="4761338"/>
            <a:ext cx="10847746" cy="1938992"/>
          </a:xfrm>
          <a:prstGeom prst="rect">
            <a:avLst/>
          </a:prstGeom>
          <a:noFill/>
        </p:spPr>
        <p:txBody>
          <a:bodyPr wrap="square" rtlCol="0">
            <a:spAutoFit/>
          </a:bodyPr>
          <a:lstStyle/>
          <a:p>
            <a:pPr marL="285750" lvl="0" indent="-285750">
              <a:lnSpc>
                <a:spcPct val="150000"/>
              </a:lnSpc>
              <a:buFont typeface="Wingdings" panose="05000000000000000000" pitchFamily="2" charset="2"/>
              <a:buChar char="§"/>
            </a:pPr>
            <a:r>
              <a:rPr lang="en-US" sz="2000" dirty="0">
                <a:latin typeface="Times" panose="02020603050405020304" pitchFamily="18" charset="0"/>
              </a:rPr>
              <a:t>After importing successfully, Click on “Upload Certificate” Button to upload certificate (A copy of the certificate to this effect obtained from the company should be attached).</a:t>
            </a:r>
            <a:endParaRPr lang="en-IN" sz="2000" dirty="0">
              <a:latin typeface="Times" panose="02020603050405020304" pitchFamily="18" charset="0"/>
            </a:endParaRPr>
          </a:p>
          <a:p>
            <a:pPr marL="285750" lvl="0" indent="-285750">
              <a:lnSpc>
                <a:spcPct val="150000"/>
              </a:lnSpc>
              <a:buFont typeface="Wingdings" panose="05000000000000000000" pitchFamily="2" charset="2"/>
              <a:buChar char="§"/>
            </a:pPr>
            <a:r>
              <a:rPr lang="en-US" sz="2000" dirty="0">
                <a:latin typeface="Times" panose="02020603050405020304" pitchFamily="18" charset="0"/>
              </a:rPr>
              <a:t>Multiple files can be uploaded at once.</a:t>
            </a:r>
            <a:endParaRPr lang="en-IN" sz="2000" dirty="0">
              <a:latin typeface="Times" panose="02020603050405020304" pitchFamily="18" charset="0"/>
            </a:endParaRPr>
          </a:p>
          <a:p>
            <a:pPr>
              <a:lnSpc>
                <a:spcPct val="150000"/>
              </a:lnSpc>
            </a:pPr>
            <a:endParaRPr lang="en-IN" sz="2000" dirty="0">
              <a:latin typeface="Times" panose="02020603050405020304" pitchFamily="18" charset="0"/>
            </a:endParaRPr>
          </a:p>
        </p:txBody>
      </p:sp>
    </p:spTree>
    <p:extLst>
      <p:ext uri="{BB962C8B-B14F-4D97-AF65-F5344CB8AC3E}">
        <p14:creationId xmlns:p14="http://schemas.microsoft.com/office/powerpoint/2010/main" xmlns="" val="635853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858150" y="6065037"/>
            <a:ext cx="1142245" cy="669925"/>
          </a:xfrm>
        </p:spPr>
        <p:txBody>
          <a:bodyPr/>
          <a:lstStyle/>
          <a:p>
            <a:pPr defTabSz="1219170">
              <a:buClr>
                <a:srgbClr val="000000"/>
              </a:buClr>
            </a:pPr>
            <a:fld id="{00000000-1234-1234-1234-123412341234}" type="slidenum">
              <a:rPr lang="en-GB" kern="0"/>
              <a:pPr defTabSz="1219170">
                <a:buClr>
                  <a:srgbClr val="000000"/>
                </a:buClr>
              </a:pPr>
              <a:t>21</a:t>
            </a:fld>
            <a:endParaRPr lang="en-GB" kern="0" dirty="0"/>
          </a:p>
        </p:txBody>
      </p:sp>
      <p:pic>
        <p:nvPicPr>
          <p:cNvPr id="4" name="Image 36" descr="C:\Users\ecipi\Desktop\Screenshots\Contribution_Report\upload_certificate.png"/>
          <p:cNvPicPr/>
          <p:nvPr/>
        </p:nvPicPr>
        <p:blipFill>
          <a:blip r:embed="rId2" cstate="print"/>
          <a:stretch>
            <a:fillRect/>
          </a:stretch>
        </p:blipFill>
        <p:spPr>
          <a:xfrm>
            <a:off x="538230" y="222059"/>
            <a:ext cx="10661073" cy="3737545"/>
          </a:xfrm>
          <a:prstGeom prst="rect">
            <a:avLst/>
          </a:prstGeom>
        </p:spPr>
      </p:pic>
      <p:sp>
        <p:nvSpPr>
          <p:cNvPr id="2" name="TextBox 1"/>
          <p:cNvSpPr txBox="1"/>
          <p:nvPr/>
        </p:nvSpPr>
        <p:spPr>
          <a:xfrm>
            <a:off x="445951" y="3959604"/>
            <a:ext cx="10588623" cy="3730317"/>
          </a:xfrm>
          <a:prstGeom prst="rect">
            <a:avLst/>
          </a:prstGeom>
          <a:noFill/>
        </p:spPr>
        <p:txBody>
          <a:bodyPr wrap="square" rtlCol="0">
            <a:spAutoFit/>
          </a:bodyPr>
          <a:lstStyle/>
          <a:p>
            <a:pPr marL="285750" lvl="0" indent="-285750">
              <a:lnSpc>
                <a:spcPct val="150000"/>
              </a:lnSpc>
              <a:buFont typeface="Wingdings" panose="05000000000000000000" pitchFamily="2" charset="2"/>
              <a:buChar char="§"/>
            </a:pPr>
            <a:r>
              <a:rPr lang="en-US" sz="2000" dirty="0">
                <a:latin typeface="Times" panose="02020603050405020304" pitchFamily="18" charset="0"/>
              </a:rPr>
              <a:t>Click on “Choose File” and select the certificate which you want to upload.</a:t>
            </a:r>
            <a:endParaRPr lang="en-IN" sz="2000" dirty="0">
              <a:latin typeface="Times" panose="02020603050405020304" pitchFamily="18" charset="0"/>
            </a:endParaRPr>
          </a:p>
          <a:p>
            <a:pPr marL="285750" lvl="0" indent="-285750">
              <a:lnSpc>
                <a:spcPct val="150000"/>
              </a:lnSpc>
              <a:buFont typeface="Wingdings" panose="05000000000000000000" pitchFamily="2" charset="2"/>
              <a:buChar char="§"/>
            </a:pPr>
            <a:r>
              <a:rPr lang="en-US" sz="2000" b="1" dirty="0">
                <a:latin typeface="Times" panose="02020603050405020304" pitchFamily="18" charset="0"/>
              </a:rPr>
              <a:t>Note: </a:t>
            </a:r>
            <a:r>
              <a:rPr lang="en-US" sz="2000" dirty="0">
                <a:latin typeface="Times" panose="02020603050405020304" pitchFamily="18" charset="0"/>
              </a:rPr>
              <a:t>Only PDF file is allowed with maximum file size of 2MB.</a:t>
            </a:r>
            <a:endParaRPr lang="en-IN" sz="2000" dirty="0">
              <a:latin typeface="Times" panose="02020603050405020304" pitchFamily="18" charset="0"/>
            </a:endParaRPr>
          </a:p>
          <a:p>
            <a:pPr marL="285750" lvl="0" indent="-285750">
              <a:lnSpc>
                <a:spcPct val="150000"/>
              </a:lnSpc>
              <a:buFont typeface="Wingdings" panose="05000000000000000000" pitchFamily="2" charset="2"/>
              <a:buChar char="§"/>
            </a:pPr>
            <a:r>
              <a:rPr lang="en-US" sz="2000" dirty="0">
                <a:latin typeface="Times" panose="02020603050405020304" pitchFamily="18" charset="0"/>
              </a:rPr>
              <a:t>After selecting the file, you can click on “View” button to View the certificate you uploaded.</a:t>
            </a:r>
            <a:endParaRPr lang="en-IN" sz="2000" dirty="0">
              <a:latin typeface="Times" panose="02020603050405020304" pitchFamily="18" charset="0"/>
            </a:endParaRPr>
          </a:p>
          <a:p>
            <a:pPr marL="285750" lvl="0" indent="-285750">
              <a:lnSpc>
                <a:spcPct val="150000"/>
              </a:lnSpc>
              <a:buFont typeface="Wingdings" panose="05000000000000000000" pitchFamily="2" charset="2"/>
              <a:buChar char="§"/>
            </a:pPr>
            <a:r>
              <a:rPr lang="en-US" sz="2000" dirty="0">
                <a:latin typeface="Times" panose="02020603050405020304" pitchFamily="18" charset="0"/>
              </a:rPr>
              <a:t>If you want to delete the uploaded one and select a new one, you can click on “Delete” button and follow the same steps to add a new one.</a:t>
            </a:r>
            <a:endParaRPr lang="en-IN" sz="2000" dirty="0">
              <a:latin typeface="Times" panose="02020603050405020304" pitchFamily="18" charset="0"/>
            </a:endParaRPr>
          </a:p>
          <a:p>
            <a:pPr marL="285750" lvl="0" indent="-285750">
              <a:lnSpc>
                <a:spcPct val="150000"/>
              </a:lnSpc>
              <a:buFont typeface="Wingdings" panose="05000000000000000000" pitchFamily="2" charset="2"/>
              <a:buChar char="§"/>
            </a:pPr>
            <a:r>
              <a:rPr lang="en-US" sz="2000" dirty="0">
                <a:latin typeface="Times" panose="02020603050405020304" pitchFamily="18" charset="0"/>
              </a:rPr>
              <a:t>Then Click on “Submit” button.</a:t>
            </a:r>
            <a:endParaRPr lang="en-IN" sz="2000" dirty="0">
              <a:latin typeface="Times" panose="02020603050405020304" pitchFamily="18" charset="0"/>
            </a:endParaRPr>
          </a:p>
          <a:p>
            <a:pPr>
              <a:lnSpc>
                <a:spcPct val="150000"/>
              </a:lnSpc>
            </a:pPr>
            <a:r>
              <a:rPr lang="en-US" sz="2000" dirty="0">
                <a:latin typeface="Times" panose="02020603050405020304" pitchFamily="18" charset="0"/>
              </a:rPr>
              <a:t/>
            </a:r>
            <a:br>
              <a:rPr lang="en-US" sz="2000" dirty="0">
                <a:latin typeface="Times" panose="02020603050405020304" pitchFamily="18" charset="0"/>
              </a:rPr>
            </a:br>
            <a:endParaRPr lang="en-IN" sz="2000" dirty="0">
              <a:latin typeface="Times" panose="02020603050405020304" pitchFamily="18" charset="0"/>
            </a:endParaRPr>
          </a:p>
        </p:txBody>
      </p:sp>
    </p:spTree>
    <p:extLst>
      <p:ext uri="{BB962C8B-B14F-4D97-AF65-F5344CB8AC3E}">
        <p14:creationId xmlns:p14="http://schemas.microsoft.com/office/powerpoint/2010/main" xmlns="" val="216458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832983" y="6029728"/>
            <a:ext cx="1142245" cy="669925"/>
          </a:xfrm>
        </p:spPr>
        <p:txBody>
          <a:bodyPr/>
          <a:lstStyle/>
          <a:p>
            <a:pPr defTabSz="1219170">
              <a:buClr>
                <a:srgbClr val="000000"/>
              </a:buClr>
            </a:pPr>
            <a:fld id="{00000000-1234-1234-1234-123412341234}" type="slidenum">
              <a:rPr lang="en-GB" kern="0"/>
              <a:pPr defTabSz="1219170">
                <a:buClr>
                  <a:srgbClr val="000000"/>
                </a:buClr>
              </a:pPr>
              <a:t>22</a:t>
            </a:fld>
            <a:endParaRPr lang="en-GB" kern="0" dirty="0"/>
          </a:p>
        </p:txBody>
      </p:sp>
      <p:pic>
        <p:nvPicPr>
          <p:cNvPr id="4" name="Image 37"/>
          <p:cNvPicPr/>
          <p:nvPr/>
        </p:nvPicPr>
        <p:blipFill>
          <a:blip r:embed="rId2" cstate="print"/>
          <a:stretch>
            <a:fillRect/>
          </a:stretch>
        </p:blipFill>
        <p:spPr>
          <a:xfrm>
            <a:off x="514349" y="620713"/>
            <a:ext cx="11037853" cy="3968750"/>
          </a:xfrm>
          <a:prstGeom prst="rect">
            <a:avLst/>
          </a:prstGeom>
        </p:spPr>
      </p:pic>
      <p:sp>
        <p:nvSpPr>
          <p:cNvPr id="2" name="TextBox 1"/>
          <p:cNvSpPr txBox="1"/>
          <p:nvPr/>
        </p:nvSpPr>
        <p:spPr>
          <a:xfrm>
            <a:off x="514350" y="4918141"/>
            <a:ext cx="11037852" cy="1446550"/>
          </a:xfrm>
          <a:prstGeom prst="rect">
            <a:avLst/>
          </a:prstGeom>
          <a:noFill/>
        </p:spPr>
        <p:txBody>
          <a:bodyPr wrap="square" rtlCol="0">
            <a:spAutoFit/>
          </a:bodyPr>
          <a:lstStyle/>
          <a:p>
            <a:pPr marL="285750" lvl="0" indent="-285750">
              <a:buFont typeface="Wingdings" panose="05000000000000000000" pitchFamily="2" charset="2"/>
              <a:buChar char="§"/>
            </a:pPr>
            <a:r>
              <a:rPr lang="en-US" sz="2200" dirty="0">
                <a:latin typeface="Times" panose="02020603050405020304" pitchFamily="18" charset="0"/>
              </a:rPr>
              <a:t>Click on ”Preview &amp; Submit” button to see preview and further process to submit the Contribution Report.</a:t>
            </a:r>
            <a:endParaRPr lang="en-IN" sz="2200" dirty="0">
              <a:latin typeface="Times" panose="02020603050405020304" pitchFamily="18" charset="0"/>
            </a:endParaRPr>
          </a:p>
          <a:p>
            <a:r>
              <a:rPr lang="en-US" sz="2200" dirty="0">
                <a:latin typeface="Times" panose="02020603050405020304" pitchFamily="18" charset="0"/>
              </a:rPr>
              <a:t> </a:t>
            </a:r>
            <a:endParaRPr lang="en-IN" sz="2200" dirty="0">
              <a:latin typeface="Times" panose="02020603050405020304" pitchFamily="18" charset="0"/>
            </a:endParaRPr>
          </a:p>
          <a:p>
            <a:endParaRPr lang="en-IN" sz="2200" dirty="0">
              <a:latin typeface="Times" panose="02020603050405020304" pitchFamily="18" charset="0"/>
            </a:endParaRPr>
          </a:p>
        </p:txBody>
      </p:sp>
    </p:spTree>
    <p:extLst>
      <p:ext uri="{BB962C8B-B14F-4D97-AF65-F5344CB8AC3E}">
        <p14:creationId xmlns:p14="http://schemas.microsoft.com/office/powerpoint/2010/main" xmlns="" val="582949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908484" y="6073426"/>
            <a:ext cx="1142245" cy="669925"/>
          </a:xfrm>
        </p:spPr>
        <p:txBody>
          <a:bodyPr/>
          <a:lstStyle/>
          <a:p>
            <a:pPr defTabSz="1219170">
              <a:buClr>
                <a:srgbClr val="000000"/>
              </a:buClr>
            </a:pPr>
            <a:fld id="{00000000-1234-1234-1234-123412341234}" type="slidenum">
              <a:rPr lang="en-GB" kern="0"/>
              <a:pPr defTabSz="1219170">
                <a:buClr>
                  <a:srgbClr val="000000"/>
                </a:buClr>
              </a:pPr>
              <a:t>23</a:t>
            </a:fld>
            <a:endParaRPr lang="en-GB" kern="0" dirty="0"/>
          </a:p>
        </p:txBody>
      </p:sp>
      <p:pic>
        <p:nvPicPr>
          <p:cNvPr id="4" name="Image 38" descr="C:\Users\ecipi\Desktop\Screenshots\Contribution_Report\preview.png"/>
          <p:cNvPicPr/>
          <p:nvPr/>
        </p:nvPicPr>
        <p:blipFill>
          <a:blip r:embed="rId2" cstate="print"/>
          <a:stretch>
            <a:fillRect/>
          </a:stretch>
        </p:blipFill>
        <p:spPr>
          <a:xfrm>
            <a:off x="715923" y="255350"/>
            <a:ext cx="10361321" cy="3737810"/>
          </a:xfrm>
          <a:prstGeom prst="rect">
            <a:avLst/>
          </a:prstGeom>
        </p:spPr>
      </p:pic>
      <p:sp>
        <p:nvSpPr>
          <p:cNvPr id="2" name="TextBox 1"/>
          <p:cNvSpPr txBox="1"/>
          <p:nvPr/>
        </p:nvSpPr>
        <p:spPr>
          <a:xfrm>
            <a:off x="564921" y="4167608"/>
            <a:ext cx="10512323" cy="3139321"/>
          </a:xfrm>
          <a:prstGeom prst="rect">
            <a:avLst/>
          </a:prstGeom>
          <a:noFill/>
        </p:spPr>
        <p:txBody>
          <a:bodyPr wrap="square" rtlCol="0">
            <a:spAutoFit/>
          </a:bodyPr>
          <a:lstStyle/>
          <a:p>
            <a:pPr marL="285750" lvl="0" indent="-285750">
              <a:buFont typeface="Wingdings" panose="05000000000000000000" pitchFamily="2" charset="2"/>
              <a:buChar char="§"/>
            </a:pPr>
            <a:r>
              <a:rPr lang="en-US" sz="2200" dirty="0">
                <a:latin typeface="Times" panose="02020603050405020304" pitchFamily="18" charset="0"/>
              </a:rPr>
              <a:t>Here you can preview all the details you have entered in all the previous steps.</a:t>
            </a:r>
            <a:endParaRPr lang="en-IN" sz="2200" dirty="0">
              <a:latin typeface="Times" panose="02020603050405020304" pitchFamily="18" charset="0"/>
            </a:endParaRPr>
          </a:p>
          <a:p>
            <a:pPr marL="285750" lvl="0" indent="-285750">
              <a:buFont typeface="Wingdings" panose="05000000000000000000" pitchFamily="2" charset="2"/>
              <a:buChar char="§"/>
            </a:pPr>
            <a:r>
              <a:rPr lang="en-US" sz="2200" dirty="0">
                <a:latin typeface="Times" panose="02020603050405020304" pitchFamily="18" charset="0"/>
              </a:rPr>
              <a:t>Signatory information- like name, father’s name, designation etc. should also be filled.</a:t>
            </a:r>
            <a:endParaRPr lang="en-IN" sz="2200" dirty="0">
              <a:latin typeface="Times" panose="02020603050405020304" pitchFamily="18" charset="0"/>
            </a:endParaRPr>
          </a:p>
          <a:p>
            <a:pPr marL="285750" lvl="0" indent="-285750">
              <a:buFont typeface="Wingdings" panose="05000000000000000000" pitchFamily="2" charset="2"/>
              <a:buChar char="§"/>
            </a:pPr>
            <a:r>
              <a:rPr lang="en-US" sz="2200" dirty="0">
                <a:latin typeface="Times" panose="02020603050405020304" pitchFamily="18" charset="0"/>
              </a:rPr>
              <a:t>Signing date will be picked automatically.</a:t>
            </a:r>
            <a:endParaRPr lang="en-IN" sz="2200" dirty="0">
              <a:latin typeface="Times" panose="02020603050405020304" pitchFamily="18" charset="0"/>
            </a:endParaRPr>
          </a:p>
          <a:p>
            <a:pPr marL="285750" lvl="0" indent="-285750">
              <a:buFont typeface="Wingdings" panose="05000000000000000000" pitchFamily="2" charset="2"/>
              <a:buChar char="§"/>
            </a:pPr>
            <a:r>
              <a:rPr lang="en-US" sz="2200" dirty="0">
                <a:latin typeface="Times" panose="02020603050405020304" pitchFamily="18" charset="0"/>
              </a:rPr>
              <a:t>Verify whether all the details are correct or not. If not, Click On “Edit” button to edit the details.</a:t>
            </a:r>
            <a:endParaRPr lang="en-IN" sz="2200" dirty="0">
              <a:latin typeface="Times" panose="02020603050405020304" pitchFamily="18" charset="0"/>
            </a:endParaRPr>
          </a:p>
          <a:p>
            <a:pPr marL="285750" lvl="0" indent="-285750">
              <a:buFont typeface="Wingdings" panose="05000000000000000000" pitchFamily="2" charset="2"/>
              <a:buChar char="§"/>
            </a:pPr>
            <a:r>
              <a:rPr lang="en-US" sz="2200" dirty="0">
                <a:latin typeface="Times" panose="02020603050405020304" pitchFamily="18" charset="0"/>
              </a:rPr>
              <a:t>If the details entered by you are correct, fill the verification details like Name, Date, Place etc. and click on “Add e-Sign” Button to proceed further.</a:t>
            </a:r>
            <a:endParaRPr lang="en-IN" sz="2200" dirty="0">
              <a:latin typeface="Times" panose="02020603050405020304" pitchFamily="18" charset="0"/>
            </a:endParaRPr>
          </a:p>
          <a:p>
            <a:r>
              <a:rPr lang="en-US" sz="2200" dirty="0">
                <a:latin typeface="Times" panose="02020603050405020304" pitchFamily="18" charset="0"/>
              </a:rPr>
              <a:t/>
            </a:r>
            <a:br>
              <a:rPr lang="en-US" sz="2200" dirty="0">
                <a:latin typeface="Times" panose="02020603050405020304" pitchFamily="18" charset="0"/>
              </a:rPr>
            </a:br>
            <a:endParaRPr lang="en-IN" sz="2200" dirty="0">
              <a:latin typeface="Times" panose="02020603050405020304" pitchFamily="18" charset="0"/>
            </a:endParaRPr>
          </a:p>
        </p:txBody>
      </p:sp>
    </p:spTree>
    <p:extLst>
      <p:ext uri="{BB962C8B-B14F-4D97-AF65-F5344CB8AC3E}">
        <p14:creationId xmlns:p14="http://schemas.microsoft.com/office/powerpoint/2010/main" xmlns="" val="3926414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740704" y="5922425"/>
            <a:ext cx="1142245" cy="669925"/>
          </a:xfrm>
        </p:spPr>
        <p:txBody>
          <a:bodyPr/>
          <a:lstStyle/>
          <a:p>
            <a:pPr defTabSz="1219170">
              <a:buClr>
                <a:srgbClr val="000000"/>
              </a:buClr>
            </a:pPr>
            <a:fld id="{00000000-1234-1234-1234-123412341234}" type="slidenum">
              <a:rPr lang="en-GB" kern="0"/>
              <a:pPr defTabSz="1219170">
                <a:buClr>
                  <a:srgbClr val="000000"/>
                </a:buClr>
              </a:pPr>
              <a:t>24</a:t>
            </a:fld>
            <a:endParaRPr lang="en-GB" kern="0" dirty="0"/>
          </a:p>
        </p:txBody>
      </p:sp>
      <p:pic>
        <p:nvPicPr>
          <p:cNvPr id="4" name="Image 40" descr="C:\Users\ecipi\Desktop\Screenshots\Contribution_Report\enter_aadhar_number.png"/>
          <p:cNvPicPr/>
          <p:nvPr/>
        </p:nvPicPr>
        <p:blipFill>
          <a:blip r:embed="rId2" cstate="print"/>
          <a:stretch>
            <a:fillRect/>
          </a:stretch>
        </p:blipFill>
        <p:spPr>
          <a:xfrm>
            <a:off x="751843" y="521450"/>
            <a:ext cx="10497527" cy="3937115"/>
          </a:xfrm>
          <a:prstGeom prst="rect">
            <a:avLst/>
          </a:prstGeom>
        </p:spPr>
      </p:pic>
      <p:sp>
        <p:nvSpPr>
          <p:cNvPr id="2" name="TextBox 1"/>
          <p:cNvSpPr txBox="1"/>
          <p:nvPr/>
        </p:nvSpPr>
        <p:spPr>
          <a:xfrm>
            <a:off x="751843" y="4697645"/>
            <a:ext cx="10246390" cy="1133900"/>
          </a:xfrm>
          <a:prstGeom prst="rect">
            <a:avLst/>
          </a:prstGeom>
          <a:noFill/>
        </p:spPr>
        <p:txBody>
          <a:bodyPr wrap="square" rtlCol="0">
            <a:spAutoFit/>
          </a:bodyPr>
          <a:lstStyle/>
          <a:p>
            <a:pPr marL="285750" lvl="0" indent="-285750">
              <a:lnSpc>
                <a:spcPct val="150000"/>
              </a:lnSpc>
              <a:buFont typeface="Wingdings" panose="05000000000000000000" pitchFamily="2" charset="2"/>
              <a:buChar char="§"/>
            </a:pPr>
            <a:r>
              <a:rPr lang="en-US" sz="2400" dirty="0">
                <a:latin typeface="Times" panose="02020603050405020304" pitchFamily="18" charset="0"/>
              </a:rPr>
              <a:t>Select “</a:t>
            </a:r>
            <a:r>
              <a:rPr lang="en-US" sz="2400" dirty="0" err="1">
                <a:latin typeface="Times" panose="02020603050405020304" pitchFamily="18" charset="0"/>
              </a:rPr>
              <a:t>Aadhar</a:t>
            </a:r>
            <a:r>
              <a:rPr lang="en-US" sz="2400" dirty="0">
                <a:latin typeface="Times" panose="02020603050405020304" pitchFamily="18" charset="0"/>
              </a:rPr>
              <a:t> Number” and enter the </a:t>
            </a:r>
            <a:r>
              <a:rPr lang="en-US" sz="2400" dirty="0" err="1">
                <a:latin typeface="Times" panose="02020603050405020304" pitchFamily="18" charset="0"/>
              </a:rPr>
              <a:t>Aadhar</a:t>
            </a:r>
            <a:r>
              <a:rPr lang="en-US" sz="2400" dirty="0">
                <a:latin typeface="Times" panose="02020603050405020304" pitchFamily="18" charset="0"/>
              </a:rPr>
              <a:t> Number of the Auditor.</a:t>
            </a:r>
            <a:endParaRPr lang="en-IN" sz="2400" dirty="0">
              <a:latin typeface="Times" panose="02020603050405020304" pitchFamily="18" charset="0"/>
            </a:endParaRPr>
          </a:p>
          <a:p>
            <a:pPr marL="285750" indent="-285750">
              <a:lnSpc>
                <a:spcPct val="150000"/>
              </a:lnSpc>
              <a:buFont typeface="Wingdings" panose="05000000000000000000" pitchFamily="2" charset="2"/>
              <a:buChar char="§"/>
            </a:pPr>
            <a:r>
              <a:rPr lang="en-US" sz="2400" dirty="0">
                <a:latin typeface="Times" panose="02020603050405020304" pitchFamily="18" charset="0"/>
              </a:rPr>
              <a:t>Then select “</a:t>
            </a:r>
            <a:r>
              <a:rPr lang="en-US" sz="2400" dirty="0" err="1">
                <a:latin typeface="Times" panose="02020603050405020304" pitchFamily="18" charset="0"/>
              </a:rPr>
              <a:t>Aadhar</a:t>
            </a:r>
            <a:r>
              <a:rPr lang="en-US" sz="2400" dirty="0">
                <a:latin typeface="Times" panose="02020603050405020304" pitchFamily="18" charset="0"/>
              </a:rPr>
              <a:t> OTP” and click on “Get OTP” button</a:t>
            </a:r>
            <a:endParaRPr lang="en-IN" sz="2400" dirty="0">
              <a:latin typeface="Times" panose="02020603050405020304" pitchFamily="18" charset="0"/>
            </a:endParaRPr>
          </a:p>
        </p:txBody>
      </p:sp>
    </p:spTree>
    <p:extLst>
      <p:ext uri="{BB962C8B-B14F-4D97-AF65-F5344CB8AC3E}">
        <p14:creationId xmlns:p14="http://schemas.microsoft.com/office/powerpoint/2010/main" xmlns="" val="3109019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807816" y="6000163"/>
            <a:ext cx="1142245" cy="669925"/>
          </a:xfrm>
        </p:spPr>
        <p:txBody>
          <a:bodyPr/>
          <a:lstStyle/>
          <a:p>
            <a:pPr defTabSz="1219170">
              <a:buClr>
                <a:srgbClr val="000000"/>
              </a:buClr>
            </a:pPr>
            <a:fld id="{00000000-1234-1234-1234-123412341234}" type="slidenum">
              <a:rPr lang="en-GB" kern="0"/>
              <a:pPr defTabSz="1219170">
                <a:buClr>
                  <a:srgbClr val="000000"/>
                </a:buClr>
              </a:pPr>
              <a:t>25</a:t>
            </a:fld>
            <a:endParaRPr lang="en-GB" kern="0" dirty="0"/>
          </a:p>
        </p:txBody>
      </p:sp>
      <p:pic>
        <p:nvPicPr>
          <p:cNvPr id="4" name="Image 41" descr="C:\Users\ecipi\Desktop\Screenshots\Contribution_Report\enter_aadhar_otp.png"/>
          <p:cNvPicPr/>
          <p:nvPr/>
        </p:nvPicPr>
        <p:blipFill>
          <a:blip r:embed="rId2" cstate="print"/>
          <a:stretch>
            <a:fillRect/>
          </a:stretch>
        </p:blipFill>
        <p:spPr>
          <a:xfrm>
            <a:off x="841663" y="234343"/>
            <a:ext cx="10162309" cy="4248785"/>
          </a:xfrm>
          <a:prstGeom prst="rect">
            <a:avLst/>
          </a:prstGeom>
        </p:spPr>
      </p:pic>
      <p:sp>
        <p:nvSpPr>
          <p:cNvPr id="6" name="TextBox 5"/>
          <p:cNvSpPr txBox="1"/>
          <p:nvPr/>
        </p:nvSpPr>
        <p:spPr>
          <a:xfrm>
            <a:off x="768260" y="4857798"/>
            <a:ext cx="10235711" cy="1477328"/>
          </a:xfrm>
          <a:prstGeom prst="rect">
            <a:avLst/>
          </a:prstGeom>
          <a:noFill/>
        </p:spPr>
        <p:txBody>
          <a:bodyPr wrap="square" rtlCol="0">
            <a:spAutoFit/>
          </a:bodyPr>
          <a:lstStyle/>
          <a:p>
            <a:pPr marL="285750" lvl="0" indent="-285750">
              <a:lnSpc>
                <a:spcPct val="150000"/>
              </a:lnSpc>
              <a:buFont typeface="Wingdings" panose="05000000000000000000" pitchFamily="2" charset="2"/>
              <a:buChar char="§"/>
            </a:pPr>
            <a:r>
              <a:rPr lang="en-US" sz="2000" dirty="0">
                <a:latin typeface="Times" panose="02020603050405020304" pitchFamily="18" charset="0"/>
              </a:rPr>
              <a:t>Enter the OTP received.</a:t>
            </a:r>
            <a:endParaRPr lang="en-IN" sz="2000" dirty="0">
              <a:latin typeface="Times" panose="02020603050405020304" pitchFamily="18" charset="0"/>
            </a:endParaRPr>
          </a:p>
          <a:p>
            <a:pPr marL="285750" lvl="0" indent="-285750">
              <a:lnSpc>
                <a:spcPct val="150000"/>
              </a:lnSpc>
              <a:buFont typeface="Wingdings" panose="05000000000000000000" pitchFamily="2" charset="2"/>
              <a:buChar char="§"/>
            </a:pPr>
            <a:r>
              <a:rPr lang="en-US" sz="2000" dirty="0">
                <a:latin typeface="Times" panose="02020603050405020304" pitchFamily="18" charset="0"/>
              </a:rPr>
              <a:t>Click on the checkbox to agree to the ‘Consent’ and then click on “Submit” button to Proceed.</a:t>
            </a:r>
            <a:endParaRPr lang="en-IN" sz="2000" dirty="0">
              <a:latin typeface="Times" panose="02020603050405020304" pitchFamily="18" charset="0"/>
            </a:endParaRPr>
          </a:p>
          <a:p>
            <a:pPr>
              <a:lnSpc>
                <a:spcPct val="150000"/>
              </a:lnSpc>
            </a:pPr>
            <a:endParaRPr lang="en-IN" sz="2000" dirty="0">
              <a:latin typeface="Times" panose="02020603050405020304" pitchFamily="18" charset="0"/>
            </a:endParaRPr>
          </a:p>
        </p:txBody>
      </p:sp>
    </p:spTree>
    <p:extLst>
      <p:ext uri="{BB962C8B-B14F-4D97-AF65-F5344CB8AC3E}">
        <p14:creationId xmlns:p14="http://schemas.microsoft.com/office/powerpoint/2010/main" xmlns="" val="4272833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832983" y="6065037"/>
            <a:ext cx="1142245" cy="669925"/>
          </a:xfrm>
        </p:spPr>
        <p:txBody>
          <a:bodyPr/>
          <a:lstStyle/>
          <a:p>
            <a:pPr defTabSz="1219170">
              <a:buClr>
                <a:srgbClr val="000000"/>
              </a:buClr>
            </a:pPr>
            <a:fld id="{00000000-1234-1234-1234-123412341234}" type="slidenum">
              <a:rPr lang="en-GB" kern="0"/>
              <a:pPr defTabSz="1219170">
                <a:buClr>
                  <a:srgbClr val="000000"/>
                </a:buClr>
              </a:pPr>
              <a:t>26</a:t>
            </a:fld>
            <a:endParaRPr lang="en-GB" kern="0" dirty="0"/>
          </a:p>
        </p:txBody>
      </p:sp>
      <p:pic>
        <p:nvPicPr>
          <p:cNvPr id="4" name="Image 42" descr="C:\Users\ecipi\Desktop\Screenshots\Contribution_Report\thankyou.png"/>
          <p:cNvPicPr/>
          <p:nvPr/>
        </p:nvPicPr>
        <p:blipFill>
          <a:blip r:embed="rId2" cstate="print"/>
          <a:stretch>
            <a:fillRect/>
          </a:stretch>
        </p:blipFill>
        <p:spPr>
          <a:xfrm>
            <a:off x="685801" y="504478"/>
            <a:ext cx="10546772" cy="3983631"/>
          </a:xfrm>
          <a:prstGeom prst="rect">
            <a:avLst/>
          </a:prstGeom>
        </p:spPr>
      </p:pic>
      <p:sp>
        <p:nvSpPr>
          <p:cNvPr id="2" name="TextBox 1"/>
          <p:cNvSpPr txBox="1"/>
          <p:nvPr/>
        </p:nvSpPr>
        <p:spPr>
          <a:xfrm>
            <a:off x="619261" y="4924338"/>
            <a:ext cx="10613312" cy="769441"/>
          </a:xfrm>
          <a:prstGeom prst="rect">
            <a:avLst/>
          </a:prstGeom>
          <a:noFill/>
        </p:spPr>
        <p:txBody>
          <a:bodyPr wrap="square" rtlCol="0">
            <a:spAutoFit/>
          </a:bodyPr>
          <a:lstStyle/>
          <a:p>
            <a:pPr marL="285750" indent="-285750">
              <a:buFont typeface="Wingdings" panose="05000000000000000000" pitchFamily="2" charset="2"/>
              <a:buChar char="§"/>
            </a:pPr>
            <a:r>
              <a:rPr lang="en-US" sz="2200" dirty="0">
                <a:latin typeface="Times" panose="02020603050405020304" pitchFamily="18" charset="0"/>
              </a:rPr>
              <a:t>You will get a successful message that your report has been submitted successfully.</a:t>
            </a:r>
            <a:endParaRPr lang="en-IN" sz="2200" dirty="0">
              <a:latin typeface="Times" panose="02020603050405020304" pitchFamily="18" charset="0"/>
            </a:endParaRPr>
          </a:p>
          <a:p>
            <a:endParaRPr lang="en-IN" sz="2200" dirty="0">
              <a:latin typeface="Times" panose="02020603050405020304" pitchFamily="18" charset="0"/>
            </a:endParaRPr>
          </a:p>
        </p:txBody>
      </p:sp>
    </p:spTree>
    <p:extLst>
      <p:ext uri="{BB962C8B-B14F-4D97-AF65-F5344CB8AC3E}">
        <p14:creationId xmlns:p14="http://schemas.microsoft.com/office/powerpoint/2010/main" xmlns="" val="3772372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827659" y="6014703"/>
            <a:ext cx="1142245" cy="669925"/>
          </a:xfrm>
        </p:spPr>
        <p:txBody>
          <a:bodyPr/>
          <a:lstStyle/>
          <a:p>
            <a:pPr defTabSz="1219170">
              <a:buClr>
                <a:srgbClr val="000000"/>
              </a:buClr>
            </a:pPr>
            <a:fld id="{00000000-1234-1234-1234-123412341234}" type="slidenum">
              <a:rPr lang="en-GB" kern="0"/>
              <a:pPr defTabSz="1219170">
                <a:buClr>
                  <a:srgbClr val="000000"/>
                </a:buClr>
              </a:pPr>
              <a:t>27</a:t>
            </a:fld>
            <a:endParaRPr lang="en-GB" kern="0"/>
          </a:p>
        </p:txBody>
      </p:sp>
      <p:sp>
        <p:nvSpPr>
          <p:cNvPr id="2" name="TextBox 1"/>
          <p:cNvSpPr txBox="1"/>
          <p:nvPr/>
        </p:nvSpPr>
        <p:spPr>
          <a:xfrm>
            <a:off x="545855" y="179455"/>
            <a:ext cx="9985664" cy="830997"/>
          </a:xfrm>
          <a:prstGeom prst="rect">
            <a:avLst/>
          </a:prstGeom>
          <a:noFill/>
        </p:spPr>
        <p:txBody>
          <a:bodyPr wrap="square" rtlCol="0">
            <a:spAutoFit/>
          </a:bodyPr>
          <a:lstStyle/>
          <a:p>
            <a:r>
              <a:rPr lang="en-US" sz="2400" b="1" dirty="0" smtClean="0">
                <a:latin typeface="Times" panose="02020603050405020304" pitchFamily="18" charset="0"/>
              </a:rPr>
              <a:t> </a:t>
            </a:r>
            <a:r>
              <a:rPr lang="en-US" sz="2400" b="1" dirty="0" smtClean="0">
                <a:solidFill>
                  <a:srgbClr val="002060"/>
                </a:solidFill>
                <a:latin typeface="Times" panose="02020603050405020304" pitchFamily="18" charset="0"/>
              </a:rPr>
              <a:t>Annual </a:t>
            </a:r>
            <a:r>
              <a:rPr lang="en-US" sz="2400" b="1" dirty="0">
                <a:solidFill>
                  <a:srgbClr val="002060"/>
                </a:solidFill>
                <a:latin typeface="Times" panose="02020603050405020304" pitchFamily="18" charset="0"/>
              </a:rPr>
              <a:t>Audited Account (AAA)</a:t>
            </a:r>
            <a:endParaRPr lang="en-IN" sz="2400" b="1" dirty="0">
              <a:solidFill>
                <a:srgbClr val="002060"/>
              </a:solidFill>
              <a:latin typeface="Times" panose="02020603050405020304" pitchFamily="18" charset="0"/>
            </a:endParaRPr>
          </a:p>
          <a:p>
            <a:endParaRPr lang="en-IN" sz="2400" dirty="0">
              <a:latin typeface="Times" panose="02020603050405020304" pitchFamily="18" charset="0"/>
            </a:endParaRPr>
          </a:p>
        </p:txBody>
      </p:sp>
      <p:sp>
        <p:nvSpPr>
          <p:cNvPr id="5" name="Rectangle 4"/>
          <p:cNvSpPr/>
          <p:nvPr/>
        </p:nvSpPr>
        <p:spPr>
          <a:xfrm>
            <a:off x="-163350" y="609649"/>
            <a:ext cx="10618754" cy="1554272"/>
          </a:xfrm>
          <a:prstGeom prst="rect">
            <a:avLst/>
          </a:prstGeom>
        </p:spPr>
        <p:txBody>
          <a:bodyPr wrap="square">
            <a:spAutoFit/>
          </a:bodyPr>
          <a:lstStyle/>
          <a:p>
            <a:pPr marL="715010" marR="0">
              <a:spcBef>
                <a:spcPts val="0"/>
              </a:spcBef>
              <a:spcAft>
                <a:spcPts val="0"/>
              </a:spcAft>
            </a:pPr>
            <a:r>
              <a:rPr lang="en-US" dirty="0" smtClean="0">
                <a:latin typeface="Times" panose="02020603050405020304" pitchFamily="18" charset="0"/>
                <a:ea typeface="Calibri" panose="020F0502020204030204" pitchFamily="34" charset="0"/>
              </a:rPr>
              <a:t>	Political</a:t>
            </a:r>
            <a:r>
              <a:rPr lang="en-US" spc="105" dirty="0" smtClean="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parties</a:t>
            </a:r>
            <a:r>
              <a:rPr lang="en-US" spc="100"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are</a:t>
            </a:r>
            <a:r>
              <a:rPr lang="en-US" spc="100"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required</a:t>
            </a:r>
            <a:r>
              <a:rPr lang="en-US" spc="100"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to</a:t>
            </a:r>
            <a:r>
              <a:rPr lang="en-US" spc="7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submit</a:t>
            </a:r>
            <a:r>
              <a:rPr lang="en-US" spc="9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their</a:t>
            </a:r>
            <a:r>
              <a:rPr lang="en-US" spc="9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Audited</a:t>
            </a:r>
            <a:r>
              <a:rPr lang="en-US" spc="100"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Annual</a:t>
            </a:r>
            <a:r>
              <a:rPr lang="en-US" spc="10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Accounts</a:t>
            </a:r>
            <a:r>
              <a:rPr lang="en-US" spc="100"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within</a:t>
            </a:r>
            <a:r>
              <a:rPr lang="en-US" spc="9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01</a:t>
            </a:r>
            <a:r>
              <a:rPr lang="en-US" spc="9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month</a:t>
            </a:r>
            <a:r>
              <a:rPr lang="en-US" spc="9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from</a:t>
            </a:r>
            <a:r>
              <a:rPr lang="en-US" spc="90"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the</a:t>
            </a:r>
            <a:r>
              <a:rPr lang="en-US" spc="100"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last</a:t>
            </a:r>
            <a:r>
              <a:rPr lang="en-US" spc="10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date</a:t>
            </a:r>
            <a:r>
              <a:rPr lang="en-US" spc="100"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for</a:t>
            </a:r>
            <a:r>
              <a:rPr lang="en-US" spc="9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filing</a:t>
            </a:r>
            <a:r>
              <a:rPr lang="en-US" spc="100"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of</a:t>
            </a:r>
            <a:r>
              <a:rPr lang="en-US" spc="10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ITR</a:t>
            </a:r>
            <a:r>
              <a:rPr lang="en-US" spc="8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for</a:t>
            </a:r>
            <a:r>
              <a:rPr lang="en-US" spc="9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political parties as per section 139 of Income Tax Act from FY 2020-21.</a:t>
            </a:r>
            <a:endParaRPr lang="en-IN" dirty="0">
              <a:latin typeface="Times" panose="02020603050405020304" pitchFamily="18" charset="0"/>
              <a:ea typeface="Calibri" panose="020F0502020204030204" pitchFamily="34" charset="0"/>
            </a:endParaRPr>
          </a:p>
          <a:p>
            <a:pPr>
              <a:spcBef>
                <a:spcPts val="550"/>
              </a:spcBef>
            </a:pPr>
            <a:r>
              <a:rPr lang="en-US" dirty="0">
                <a:latin typeface="Times" panose="02020603050405020304" pitchFamily="18" charset="0"/>
                <a:ea typeface="Calibri" panose="020F0502020204030204" pitchFamily="34" charset="0"/>
              </a:rPr>
              <a:t> </a:t>
            </a:r>
            <a:endParaRPr lang="en-IN" dirty="0">
              <a:latin typeface="Times" panose="02020603050405020304" pitchFamily="18" charset="0"/>
              <a:ea typeface="Calibri" panose="020F0502020204030204" pitchFamily="34" charset="0"/>
            </a:endParaRPr>
          </a:p>
          <a:p>
            <a:r>
              <a:rPr lang="en-US" dirty="0">
                <a:latin typeface="Times" panose="02020603050405020304" pitchFamily="18" charset="0"/>
                <a:ea typeface="Calibri" panose="020F0502020204030204" pitchFamily="34" charset="0"/>
              </a:rPr>
              <a:t/>
            </a:r>
            <a:br>
              <a:rPr lang="en-US" dirty="0">
                <a:latin typeface="Times" panose="02020603050405020304" pitchFamily="18" charset="0"/>
                <a:ea typeface="Calibri" panose="020F0502020204030204" pitchFamily="34" charset="0"/>
              </a:rPr>
            </a:br>
            <a:endParaRPr lang="en-IN" dirty="0">
              <a:latin typeface="Times" panose="02020603050405020304" pitchFamily="18" charset="0"/>
            </a:endParaRPr>
          </a:p>
        </p:txBody>
      </p:sp>
      <p:pic>
        <p:nvPicPr>
          <p:cNvPr id="32" name="Picture 31"/>
          <p:cNvPicPr>
            <a:picLocks noChangeAspect="1"/>
          </p:cNvPicPr>
          <p:nvPr/>
        </p:nvPicPr>
        <p:blipFill>
          <a:blip r:embed="rId2"/>
          <a:stretch>
            <a:fillRect/>
          </a:stretch>
        </p:blipFill>
        <p:spPr>
          <a:xfrm>
            <a:off x="691328" y="1255980"/>
            <a:ext cx="9694718" cy="1914525"/>
          </a:xfrm>
          <a:prstGeom prst="rect">
            <a:avLst/>
          </a:prstGeom>
        </p:spPr>
      </p:pic>
      <p:sp>
        <p:nvSpPr>
          <p:cNvPr id="33" name="TextBox 32"/>
          <p:cNvSpPr txBox="1"/>
          <p:nvPr/>
        </p:nvSpPr>
        <p:spPr>
          <a:xfrm>
            <a:off x="545855" y="3225697"/>
            <a:ext cx="10852927" cy="4801314"/>
          </a:xfrm>
          <a:prstGeom prst="rect">
            <a:avLst/>
          </a:prstGeom>
          <a:noFill/>
        </p:spPr>
        <p:txBody>
          <a:bodyPr wrap="square" rtlCol="0">
            <a:spAutoFit/>
          </a:bodyPr>
          <a:lstStyle/>
          <a:p>
            <a:r>
              <a:rPr lang="en-US" dirty="0" smtClean="0">
                <a:latin typeface="Times" panose="02020603050405020304" pitchFamily="18" charset="0"/>
              </a:rPr>
              <a:t>	Annual </a:t>
            </a:r>
            <a:r>
              <a:rPr lang="en-US" dirty="0">
                <a:latin typeface="Times" panose="02020603050405020304" pitchFamily="18" charset="0"/>
              </a:rPr>
              <a:t>Financial Account is to be prepared at the end of Financial Year i.e. 31st March every year. Balance Sheet is a one document out of the complete set of financial statement which comprises:</a:t>
            </a:r>
            <a:endParaRPr lang="en-IN" dirty="0">
              <a:latin typeface="Times" panose="02020603050405020304" pitchFamily="18" charset="0"/>
            </a:endParaRPr>
          </a:p>
          <a:p>
            <a:pPr marL="285750" lvl="0" indent="-285750">
              <a:buFont typeface="Wingdings" panose="05000000000000000000" pitchFamily="2" charset="2"/>
              <a:buChar char="§"/>
            </a:pPr>
            <a:r>
              <a:rPr lang="en-US" dirty="0">
                <a:latin typeface="Times" panose="02020603050405020304" pitchFamily="18" charset="0"/>
              </a:rPr>
              <a:t>Balance Sheet,</a:t>
            </a:r>
            <a:endParaRPr lang="en-IN" dirty="0">
              <a:latin typeface="Times" panose="02020603050405020304" pitchFamily="18" charset="0"/>
            </a:endParaRPr>
          </a:p>
          <a:p>
            <a:pPr marL="285750" lvl="0" indent="-285750">
              <a:buFont typeface="Wingdings" panose="05000000000000000000" pitchFamily="2" charset="2"/>
              <a:buChar char="§"/>
            </a:pPr>
            <a:r>
              <a:rPr lang="en-US" dirty="0">
                <a:latin typeface="Times" panose="02020603050405020304" pitchFamily="18" charset="0"/>
              </a:rPr>
              <a:t>Income &amp; Expenditure Statement</a:t>
            </a:r>
            <a:endParaRPr lang="en-IN" dirty="0">
              <a:latin typeface="Times" panose="02020603050405020304" pitchFamily="18" charset="0"/>
            </a:endParaRPr>
          </a:p>
          <a:p>
            <a:pPr marL="285750" lvl="0" indent="-285750">
              <a:buFont typeface="Wingdings" panose="05000000000000000000" pitchFamily="2" charset="2"/>
              <a:buChar char="§"/>
            </a:pPr>
            <a:r>
              <a:rPr lang="en-US" dirty="0">
                <a:latin typeface="Times" panose="02020603050405020304" pitchFamily="18" charset="0"/>
              </a:rPr>
              <a:t>Cash Flow Statement</a:t>
            </a:r>
            <a:endParaRPr lang="en-IN" dirty="0">
              <a:latin typeface="Times" panose="02020603050405020304" pitchFamily="18" charset="0"/>
            </a:endParaRPr>
          </a:p>
          <a:p>
            <a:pPr marL="285750" lvl="0" indent="-285750">
              <a:buFont typeface="Wingdings" panose="05000000000000000000" pitchFamily="2" charset="2"/>
              <a:buChar char="§"/>
            </a:pPr>
            <a:r>
              <a:rPr lang="en-US" dirty="0">
                <a:latin typeface="Times" panose="02020603050405020304" pitchFamily="18" charset="0"/>
              </a:rPr>
              <a:t>Schedule / Notes to account and</a:t>
            </a:r>
            <a:endParaRPr lang="en-IN" dirty="0">
              <a:latin typeface="Times" panose="02020603050405020304" pitchFamily="18" charset="0"/>
            </a:endParaRPr>
          </a:p>
          <a:p>
            <a:pPr marL="285750" lvl="0" indent="-285750">
              <a:buFont typeface="Wingdings" panose="05000000000000000000" pitchFamily="2" charset="2"/>
              <a:buChar char="§"/>
            </a:pPr>
            <a:r>
              <a:rPr lang="en-US" dirty="0">
                <a:latin typeface="Times" panose="02020603050405020304" pitchFamily="18" charset="0"/>
              </a:rPr>
              <a:t>Statement of adopted significant accounting policies.</a:t>
            </a:r>
            <a:endParaRPr lang="en-IN" dirty="0">
              <a:latin typeface="Times" panose="02020603050405020304" pitchFamily="18" charset="0"/>
            </a:endParaRPr>
          </a:p>
          <a:p>
            <a:r>
              <a:rPr lang="en-US" dirty="0" smtClean="0">
                <a:latin typeface="Times" panose="02020603050405020304" pitchFamily="18" charset="0"/>
              </a:rPr>
              <a:t>	The </a:t>
            </a:r>
            <a:r>
              <a:rPr lang="en-US" dirty="0">
                <a:latin typeface="Times" panose="02020603050405020304" pitchFamily="18" charset="0"/>
              </a:rPr>
              <a:t>Institute of Chartered Accountant of India (ICAI) has issued a Guidance Note on Accounting and Auditing of Political Parties – 2012, which should be followed by every political party while preparing its Annual </a:t>
            </a:r>
            <a:r>
              <a:rPr lang="en-US" dirty="0" err="1" smtClean="0">
                <a:latin typeface="Times" panose="02020603050405020304" pitchFamily="18" charset="0"/>
              </a:rPr>
              <a:t>Accounts.Every</a:t>
            </a:r>
            <a:r>
              <a:rPr lang="en-US" dirty="0" smtClean="0">
                <a:latin typeface="Times" panose="02020603050405020304" pitchFamily="18" charset="0"/>
              </a:rPr>
              <a:t> </a:t>
            </a:r>
            <a:r>
              <a:rPr lang="en-US" dirty="0">
                <a:latin typeface="Times" panose="02020603050405020304" pitchFamily="18" charset="0"/>
              </a:rPr>
              <a:t>schedule has two columns – one for current year and second for last year. In current year column, party has to report current year financial figures along with opening balance. If the party has already submitted annual audited report in online mode than opening balance will be filled automatically, otherwise party will have to fill it manually.</a:t>
            </a:r>
            <a:endParaRPr lang="en-IN" dirty="0">
              <a:latin typeface="Times" panose="02020603050405020304" pitchFamily="18" charset="0"/>
            </a:endParaRPr>
          </a:p>
          <a:p>
            <a:r>
              <a:rPr lang="en-US" dirty="0">
                <a:latin typeface="Times" panose="02020603050405020304" pitchFamily="18" charset="0"/>
              </a:rPr>
              <a:t> </a:t>
            </a:r>
            <a:endParaRPr lang="en-IN" dirty="0">
              <a:latin typeface="Times" panose="02020603050405020304" pitchFamily="18" charset="0"/>
            </a:endParaRPr>
          </a:p>
          <a:p>
            <a:endParaRPr lang="en-IN" dirty="0">
              <a:latin typeface="Times" panose="02020603050405020304" pitchFamily="18" charset="0"/>
            </a:endParaRPr>
          </a:p>
          <a:p>
            <a:r>
              <a:rPr lang="en-US" dirty="0">
                <a:latin typeface="Times" panose="02020603050405020304" pitchFamily="18" charset="0"/>
              </a:rPr>
              <a:t/>
            </a:r>
            <a:br>
              <a:rPr lang="en-US" dirty="0">
                <a:latin typeface="Times" panose="02020603050405020304" pitchFamily="18" charset="0"/>
              </a:rPr>
            </a:br>
            <a:endParaRPr lang="en-IN" dirty="0">
              <a:latin typeface="Times" panose="02020603050405020304" pitchFamily="18" charset="0"/>
            </a:endParaRPr>
          </a:p>
        </p:txBody>
      </p:sp>
    </p:spTree>
    <p:extLst>
      <p:ext uri="{BB962C8B-B14F-4D97-AF65-F5344CB8AC3E}">
        <p14:creationId xmlns:p14="http://schemas.microsoft.com/office/powerpoint/2010/main" xmlns="" val="3437571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837372" y="6095575"/>
            <a:ext cx="1142245" cy="669925"/>
          </a:xfrm>
        </p:spPr>
        <p:txBody>
          <a:bodyPr/>
          <a:lstStyle/>
          <a:p>
            <a:pPr defTabSz="1219170">
              <a:buClr>
                <a:srgbClr val="000000"/>
              </a:buClr>
            </a:pPr>
            <a:fld id="{00000000-1234-1234-1234-123412341234}" type="slidenum">
              <a:rPr lang="en-GB" kern="0"/>
              <a:pPr defTabSz="1219170">
                <a:buClr>
                  <a:srgbClr val="000000"/>
                </a:buClr>
              </a:pPr>
              <a:t>28</a:t>
            </a:fld>
            <a:endParaRPr lang="en-GB" kern="0" dirty="0"/>
          </a:p>
        </p:txBody>
      </p:sp>
      <p:sp>
        <p:nvSpPr>
          <p:cNvPr id="2" name="TextBox 1"/>
          <p:cNvSpPr txBox="1"/>
          <p:nvPr/>
        </p:nvSpPr>
        <p:spPr>
          <a:xfrm>
            <a:off x="744714" y="256829"/>
            <a:ext cx="10663781" cy="707886"/>
          </a:xfrm>
          <a:prstGeom prst="rect">
            <a:avLst/>
          </a:prstGeom>
          <a:noFill/>
        </p:spPr>
        <p:txBody>
          <a:bodyPr wrap="square" rtlCol="0">
            <a:spAutoFit/>
          </a:bodyPr>
          <a:lstStyle/>
          <a:p>
            <a:r>
              <a:rPr lang="en-US" sz="2000" dirty="0">
                <a:latin typeface="Times" panose="02020603050405020304" pitchFamily="18" charset="0"/>
              </a:rPr>
              <a:t>Step by step process for filing Annual Audited Account have been demonstrated here </a:t>
            </a:r>
            <a:endParaRPr lang="en-IN" sz="2000" dirty="0">
              <a:latin typeface="Times" panose="02020603050405020304" pitchFamily="18" charset="0"/>
            </a:endParaRPr>
          </a:p>
          <a:p>
            <a:endParaRPr lang="en-IN" sz="2000" dirty="0">
              <a:latin typeface="Times" panose="02020603050405020304" pitchFamily="18" charset="0"/>
            </a:endParaRPr>
          </a:p>
        </p:txBody>
      </p:sp>
      <p:pic>
        <p:nvPicPr>
          <p:cNvPr id="4" name="Image 70"/>
          <p:cNvPicPr/>
          <p:nvPr/>
        </p:nvPicPr>
        <p:blipFill>
          <a:blip r:embed="rId2" cstate="print"/>
          <a:stretch>
            <a:fillRect/>
          </a:stretch>
        </p:blipFill>
        <p:spPr>
          <a:xfrm>
            <a:off x="841664" y="784151"/>
            <a:ext cx="10380518" cy="1961485"/>
          </a:xfrm>
          <a:prstGeom prst="rect">
            <a:avLst/>
          </a:prstGeom>
        </p:spPr>
      </p:pic>
      <p:sp>
        <p:nvSpPr>
          <p:cNvPr id="5" name="TextBox 4"/>
          <p:cNvSpPr txBox="1"/>
          <p:nvPr/>
        </p:nvSpPr>
        <p:spPr>
          <a:xfrm>
            <a:off x="744714" y="2937143"/>
            <a:ext cx="10193482" cy="1015663"/>
          </a:xfrm>
          <a:prstGeom prst="rect">
            <a:avLst/>
          </a:prstGeom>
          <a:noFill/>
        </p:spPr>
        <p:txBody>
          <a:bodyPr wrap="square" rtlCol="0">
            <a:spAutoFit/>
          </a:bodyPr>
          <a:lstStyle/>
          <a:p>
            <a:pPr marL="285750" indent="-285750">
              <a:buFont typeface="Wingdings" panose="05000000000000000000" pitchFamily="2" charset="2"/>
              <a:buChar char="§"/>
            </a:pPr>
            <a:r>
              <a:rPr lang="en-US" sz="2000" dirty="0">
                <a:latin typeface="Times" panose="02020603050405020304" pitchFamily="18" charset="0"/>
              </a:rPr>
              <a:t>Click on “Annual Audited Account” button from the Management dropdown to visit the Audited Report page.</a:t>
            </a:r>
            <a:endParaRPr lang="en-IN" sz="2000" dirty="0">
              <a:latin typeface="Times" panose="02020603050405020304" pitchFamily="18" charset="0"/>
            </a:endParaRPr>
          </a:p>
          <a:p>
            <a:endParaRPr lang="en-IN" sz="2000" dirty="0">
              <a:latin typeface="Times" panose="02020603050405020304" pitchFamily="18" charset="0"/>
            </a:endParaRPr>
          </a:p>
        </p:txBody>
      </p:sp>
      <p:pic>
        <p:nvPicPr>
          <p:cNvPr id="6" name="Image 71"/>
          <p:cNvPicPr/>
          <p:nvPr/>
        </p:nvPicPr>
        <p:blipFill>
          <a:blip r:embed="rId3" cstate="print"/>
          <a:stretch>
            <a:fillRect/>
          </a:stretch>
        </p:blipFill>
        <p:spPr>
          <a:xfrm>
            <a:off x="820882" y="3797555"/>
            <a:ext cx="10401300" cy="1916026"/>
          </a:xfrm>
          <a:prstGeom prst="rect">
            <a:avLst/>
          </a:prstGeom>
        </p:spPr>
      </p:pic>
      <p:sp>
        <p:nvSpPr>
          <p:cNvPr id="7" name="TextBox 6"/>
          <p:cNvSpPr txBox="1"/>
          <p:nvPr/>
        </p:nvSpPr>
        <p:spPr>
          <a:xfrm>
            <a:off x="744714" y="5925235"/>
            <a:ext cx="8925791" cy="707886"/>
          </a:xfrm>
          <a:prstGeom prst="rect">
            <a:avLst/>
          </a:prstGeom>
          <a:noFill/>
        </p:spPr>
        <p:txBody>
          <a:bodyPr wrap="square" rtlCol="0">
            <a:spAutoFit/>
          </a:bodyPr>
          <a:lstStyle/>
          <a:p>
            <a:r>
              <a:rPr lang="en-US" sz="2000" dirty="0">
                <a:latin typeface="Times" panose="02020603050405020304" pitchFamily="18" charset="0"/>
              </a:rPr>
              <a:t>Click on “Add Annual Audited Account” button to submit a new report.</a:t>
            </a:r>
            <a:endParaRPr lang="en-IN" sz="2000" dirty="0">
              <a:latin typeface="Times" panose="02020603050405020304" pitchFamily="18" charset="0"/>
            </a:endParaRPr>
          </a:p>
          <a:p>
            <a:endParaRPr lang="en-IN" sz="2000" dirty="0">
              <a:latin typeface="Times" panose="02020603050405020304" pitchFamily="18" charset="0"/>
            </a:endParaRPr>
          </a:p>
        </p:txBody>
      </p:sp>
    </p:spTree>
    <p:extLst>
      <p:ext uri="{BB962C8B-B14F-4D97-AF65-F5344CB8AC3E}">
        <p14:creationId xmlns:p14="http://schemas.microsoft.com/office/powerpoint/2010/main" xmlns="" val="3013730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900095" y="6065037"/>
            <a:ext cx="1142245" cy="669925"/>
          </a:xfrm>
        </p:spPr>
        <p:txBody>
          <a:bodyPr/>
          <a:lstStyle/>
          <a:p>
            <a:pPr defTabSz="1219170">
              <a:buClr>
                <a:srgbClr val="000000"/>
              </a:buClr>
            </a:pPr>
            <a:fld id="{00000000-1234-1234-1234-123412341234}" type="slidenum">
              <a:rPr lang="en-GB" kern="0"/>
              <a:pPr defTabSz="1219170">
                <a:buClr>
                  <a:srgbClr val="000000"/>
                </a:buClr>
              </a:pPr>
              <a:t>29</a:t>
            </a:fld>
            <a:endParaRPr lang="en-GB" kern="0" dirty="0"/>
          </a:p>
        </p:txBody>
      </p:sp>
      <p:sp>
        <p:nvSpPr>
          <p:cNvPr id="2" name="TextBox 1"/>
          <p:cNvSpPr txBox="1"/>
          <p:nvPr/>
        </p:nvSpPr>
        <p:spPr>
          <a:xfrm>
            <a:off x="716973" y="239058"/>
            <a:ext cx="9112828" cy="707886"/>
          </a:xfrm>
          <a:prstGeom prst="rect">
            <a:avLst/>
          </a:prstGeom>
          <a:noFill/>
        </p:spPr>
        <p:txBody>
          <a:bodyPr wrap="square" rtlCol="0">
            <a:spAutoFit/>
          </a:bodyPr>
          <a:lstStyle/>
          <a:p>
            <a:r>
              <a:rPr lang="en-US" sz="2000" b="1" dirty="0">
                <a:latin typeface="Times" panose="02020603050405020304" pitchFamily="18" charset="0"/>
              </a:rPr>
              <a:t>Party Basic Details</a:t>
            </a:r>
            <a:endParaRPr lang="en-IN" sz="2000" b="1" dirty="0">
              <a:latin typeface="Times" panose="02020603050405020304" pitchFamily="18" charset="0"/>
            </a:endParaRPr>
          </a:p>
          <a:p>
            <a:endParaRPr lang="en-IN" sz="2000" dirty="0">
              <a:latin typeface="Times" panose="02020603050405020304" pitchFamily="18" charset="0"/>
            </a:endParaRPr>
          </a:p>
        </p:txBody>
      </p:sp>
      <p:sp>
        <p:nvSpPr>
          <p:cNvPr id="4" name="TextBox 3"/>
          <p:cNvSpPr txBox="1"/>
          <p:nvPr/>
        </p:nvSpPr>
        <p:spPr>
          <a:xfrm>
            <a:off x="716973" y="758536"/>
            <a:ext cx="10525991" cy="1323439"/>
          </a:xfrm>
          <a:prstGeom prst="rect">
            <a:avLst/>
          </a:prstGeom>
          <a:noFill/>
        </p:spPr>
        <p:txBody>
          <a:bodyPr wrap="square" rtlCol="0">
            <a:spAutoFit/>
          </a:bodyPr>
          <a:lstStyle/>
          <a:p>
            <a:r>
              <a:rPr lang="en-US" sz="2000" dirty="0">
                <a:latin typeface="Times" panose="02020603050405020304" pitchFamily="18" charset="0"/>
              </a:rPr>
              <a:t>If any party wants to update any information about its party like communication address, authorized signatory, designation, and registered e-mail / phone no. etc., the party should communicate it to ECI.</a:t>
            </a:r>
            <a:endParaRPr lang="en-IN" sz="2000" dirty="0">
              <a:latin typeface="Times" panose="02020603050405020304" pitchFamily="18" charset="0"/>
            </a:endParaRPr>
          </a:p>
          <a:p>
            <a:r>
              <a:rPr lang="en-US" sz="2000" dirty="0">
                <a:latin typeface="Times" panose="02020603050405020304" pitchFamily="18" charset="0"/>
              </a:rPr>
              <a:t/>
            </a:r>
            <a:br>
              <a:rPr lang="en-US" sz="2000" dirty="0">
                <a:latin typeface="Times" panose="02020603050405020304" pitchFamily="18" charset="0"/>
              </a:rPr>
            </a:br>
            <a:endParaRPr lang="en-IN" sz="2000" dirty="0">
              <a:latin typeface="Times" panose="02020603050405020304" pitchFamily="18" charset="0"/>
            </a:endParaRPr>
          </a:p>
        </p:txBody>
      </p:sp>
      <p:pic>
        <p:nvPicPr>
          <p:cNvPr id="5" name="Image 72"/>
          <p:cNvPicPr/>
          <p:nvPr/>
        </p:nvPicPr>
        <p:blipFill>
          <a:blip r:embed="rId2" cstate="print"/>
          <a:stretch>
            <a:fillRect/>
          </a:stretch>
        </p:blipFill>
        <p:spPr>
          <a:xfrm>
            <a:off x="753341" y="1658573"/>
            <a:ext cx="10453254" cy="2804795"/>
          </a:xfrm>
          <a:prstGeom prst="rect">
            <a:avLst/>
          </a:prstGeom>
        </p:spPr>
      </p:pic>
      <p:sp>
        <p:nvSpPr>
          <p:cNvPr id="6" name="TextBox 5"/>
          <p:cNvSpPr txBox="1"/>
          <p:nvPr/>
        </p:nvSpPr>
        <p:spPr>
          <a:xfrm>
            <a:off x="665018" y="4839812"/>
            <a:ext cx="10541577" cy="1631216"/>
          </a:xfrm>
          <a:prstGeom prst="rect">
            <a:avLst/>
          </a:prstGeom>
          <a:noFill/>
        </p:spPr>
        <p:txBody>
          <a:bodyPr wrap="square" rtlCol="0">
            <a:spAutoFit/>
          </a:bodyPr>
          <a:lstStyle/>
          <a:p>
            <a:pPr marL="285750" lvl="0" indent="-285750">
              <a:buFont typeface="Wingdings" panose="05000000000000000000" pitchFamily="2" charset="2"/>
              <a:buChar char="§"/>
            </a:pPr>
            <a:r>
              <a:rPr lang="en-US" sz="2000" dirty="0">
                <a:latin typeface="Times" panose="02020603050405020304" pitchFamily="18" charset="0"/>
              </a:rPr>
              <a:t>Here you can select the financial year and fill the party Details.</a:t>
            </a:r>
            <a:endParaRPr lang="en-IN" sz="2000" dirty="0">
              <a:latin typeface="Times" panose="02020603050405020304" pitchFamily="18" charset="0"/>
            </a:endParaRPr>
          </a:p>
          <a:p>
            <a:pPr marL="285750" lvl="0" indent="-285750">
              <a:buFont typeface="Wingdings" panose="05000000000000000000" pitchFamily="2" charset="2"/>
              <a:buChar char="§"/>
            </a:pPr>
            <a:r>
              <a:rPr lang="en-US" sz="2000" dirty="0">
                <a:latin typeface="Times" panose="02020603050405020304" pitchFamily="18" charset="0"/>
              </a:rPr>
              <a:t>Then click on “Save” button to save the details.</a:t>
            </a:r>
            <a:endParaRPr lang="en-IN" sz="2000" dirty="0">
              <a:latin typeface="Times" panose="02020603050405020304" pitchFamily="18" charset="0"/>
            </a:endParaRPr>
          </a:p>
          <a:p>
            <a:pPr marL="285750" lvl="0" indent="-285750">
              <a:buFont typeface="Wingdings" panose="05000000000000000000" pitchFamily="2" charset="2"/>
              <a:buChar char="§"/>
            </a:pPr>
            <a:r>
              <a:rPr lang="en-US" sz="2000" dirty="0">
                <a:latin typeface="Times" panose="02020603050405020304" pitchFamily="18" charset="0"/>
              </a:rPr>
              <a:t>Fields with *mark are mandatory </a:t>
            </a:r>
            <a:r>
              <a:rPr lang="en-US" sz="2000" dirty="0" err="1">
                <a:latin typeface="Times" panose="02020603050405020304" pitchFamily="18" charset="0"/>
              </a:rPr>
              <a:t>i.e</a:t>
            </a:r>
            <a:r>
              <a:rPr lang="en-US" sz="2000" dirty="0">
                <a:latin typeface="Times" panose="02020603050405020304" pitchFamily="18" charset="0"/>
              </a:rPr>
              <a:t>, if you don’t fill those fields, you won’t be able to save the details.</a:t>
            </a:r>
            <a:endParaRPr lang="en-IN" sz="2000" dirty="0">
              <a:latin typeface="Times" panose="02020603050405020304" pitchFamily="18" charset="0"/>
            </a:endParaRPr>
          </a:p>
          <a:p>
            <a:endParaRPr lang="en-IN" sz="2000" dirty="0">
              <a:latin typeface="Times" panose="02020603050405020304" pitchFamily="18" charset="0"/>
            </a:endParaRPr>
          </a:p>
        </p:txBody>
      </p:sp>
    </p:spTree>
    <p:extLst>
      <p:ext uri="{BB962C8B-B14F-4D97-AF65-F5344CB8AC3E}">
        <p14:creationId xmlns:p14="http://schemas.microsoft.com/office/powerpoint/2010/main" xmlns="" val="1393178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
          <p:cNvSpPr txBox="1"/>
          <p:nvPr/>
        </p:nvSpPr>
        <p:spPr>
          <a:xfrm rot="-5400000" flipH="1">
            <a:off x="-93064" y="3277067"/>
            <a:ext cx="3322800" cy="464800"/>
          </a:xfrm>
          <a:prstGeom prst="rect">
            <a:avLst/>
          </a:prstGeom>
          <a:noFill/>
          <a:ln>
            <a:noFill/>
          </a:ln>
        </p:spPr>
        <p:txBody>
          <a:bodyPr spcFirstLastPara="1" wrap="square" lIns="121900" tIns="121900" rIns="121900" bIns="121900" anchor="t" anchorCtr="0">
            <a:noAutofit/>
          </a:bodyPr>
          <a:lstStyle/>
          <a:p>
            <a:pPr algn="ctr" defTabSz="1219170">
              <a:buClr>
                <a:srgbClr val="000000"/>
              </a:buClr>
              <a:buSzPts val="1200"/>
            </a:pPr>
            <a:endParaRPr sz="1600" kern="0">
              <a:solidFill>
                <a:srgbClr val="000000"/>
              </a:solidFill>
              <a:latin typeface="Roboto"/>
              <a:ea typeface="Roboto"/>
              <a:cs typeface="Roboto"/>
              <a:sym typeface="Roboto"/>
            </a:endParaRPr>
          </a:p>
        </p:txBody>
      </p:sp>
      <p:sp>
        <p:nvSpPr>
          <p:cNvPr id="163" name="Google Shape;163;p3"/>
          <p:cNvSpPr txBox="1"/>
          <p:nvPr/>
        </p:nvSpPr>
        <p:spPr>
          <a:xfrm flipH="1">
            <a:off x="4307225" y="5771301"/>
            <a:ext cx="3906800" cy="464800"/>
          </a:xfrm>
          <a:prstGeom prst="rect">
            <a:avLst/>
          </a:prstGeom>
          <a:noFill/>
          <a:ln>
            <a:noFill/>
          </a:ln>
        </p:spPr>
        <p:txBody>
          <a:bodyPr spcFirstLastPara="1" wrap="square" lIns="121900" tIns="121900" rIns="121900" bIns="121900" anchor="t" anchorCtr="0">
            <a:noAutofit/>
          </a:bodyPr>
          <a:lstStyle/>
          <a:p>
            <a:pPr algn="ctr" defTabSz="1219170">
              <a:buClr>
                <a:srgbClr val="000000"/>
              </a:buClr>
              <a:buSzPts val="1200"/>
            </a:pPr>
            <a:endParaRPr sz="1600" kern="0">
              <a:solidFill>
                <a:srgbClr val="000000"/>
              </a:solidFill>
              <a:latin typeface="Roboto"/>
              <a:ea typeface="Roboto"/>
              <a:cs typeface="Roboto"/>
              <a:sym typeface="Roboto"/>
            </a:endParaRPr>
          </a:p>
        </p:txBody>
      </p:sp>
      <p:sp>
        <p:nvSpPr>
          <p:cNvPr id="164" name="Google Shape;164;p3"/>
          <p:cNvSpPr/>
          <p:nvPr/>
        </p:nvSpPr>
        <p:spPr>
          <a:xfrm>
            <a:off x="1568336" y="272834"/>
            <a:ext cx="8258523" cy="1281495"/>
          </a:xfrm>
          <a:prstGeom prst="roundRect">
            <a:avLst>
              <a:gd name="adj" fmla="val 16667"/>
            </a:avLst>
          </a:prstGeom>
          <a:gradFill>
            <a:gsLst>
              <a:gs pos="0">
                <a:srgbClr val="62D2EF"/>
              </a:gs>
              <a:gs pos="10000">
                <a:srgbClr val="62D2EF"/>
              </a:gs>
              <a:gs pos="100000">
                <a:srgbClr val="05578D"/>
              </a:gs>
            </a:gsLst>
            <a:lin ang="6120000" scaled="0"/>
          </a:gradFill>
          <a:ln>
            <a:noFill/>
          </a:ln>
          <a:effectLst>
            <a:outerShdw blurRad="50800" dist="38100" dir="5400000" rotWithShape="0">
              <a:srgbClr val="000000">
                <a:alpha val="45882"/>
              </a:srgbClr>
            </a:outerShdw>
          </a:effectLst>
        </p:spPr>
        <p:txBody>
          <a:bodyPr spcFirstLastPara="1" wrap="square" lIns="121900" tIns="60933" rIns="121900" bIns="60933" anchor="ctr" anchorCtr="0">
            <a:noAutofit/>
          </a:bodyPr>
          <a:lstStyle/>
          <a:p>
            <a:pPr algn="ctr" defTabSz="1219170">
              <a:buClr>
                <a:srgbClr val="000000"/>
              </a:buClr>
            </a:pPr>
            <a:r>
              <a:rPr lang="en-GB" sz="5333" b="1" kern="0">
                <a:solidFill>
                  <a:srgbClr val="000000"/>
                </a:solidFill>
                <a:latin typeface="Times New Roman"/>
                <a:ea typeface="Times New Roman"/>
                <a:cs typeface="Times New Roman"/>
                <a:sym typeface="Times New Roman"/>
              </a:rPr>
              <a:t>IEMS</a:t>
            </a:r>
            <a:r>
              <a:rPr lang="en-GB" sz="5867" b="1" kern="0">
                <a:solidFill>
                  <a:srgbClr val="000000"/>
                </a:solidFill>
                <a:latin typeface="Times New Roman"/>
                <a:ea typeface="Times New Roman"/>
                <a:cs typeface="Times New Roman"/>
                <a:sym typeface="Times New Roman"/>
              </a:rPr>
              <a:t> Key Modules</a:t>
            </a:r>
            <a:endParaRPr sz="5867" b="1" kern="0">
              <a:solidFill>
                <a:srgbClr val="000000"/>
              </a:solidFill>
              <a:latin typeface="Times New Roman"/>
              <a:ea typeface="Times New Roman"/>
              <a:cs typeface="Times New Roman"/>
              <a:sym typeface="Times New Roman"/>
            </a:endParaRPr>
          </a:p>
        </p:txBody>
      </p:sp>
      <p:sp>
        <p:nvSpPr>
          <p:cNvPr id="165" name="Google Shape;165;p3"/>
          <p:cNvSpPr/>
          <p:nvPr/>
        </p:nvSpPr>
        <p:spPr>
          <a:xfrm>
            <a:off x="2856207" y="2082205"/>
            <a:ext cx="5682781" cy="951200"/>
          </a:xfrm>
          <a:prstGeom prst="roundRect">
            <a:avLst>
              <a:gd name="adj" fmla="val 0"/>
            </a:avLst>
          </a:prstGeom>
          <a:gradFill>
            <a:gsLst>
              <a:gs pos="0">
                <a:srgbClr val="FFFFFF"/>
              </a:gs>
              <a:gs pos="10000">
                <a:srgbClr val="FFFFFF"/>
              </a:gs>
              <a:gs pos="100000">
                <a:srgbClr val="43D5FA"/>
              </a:gs>
            </a:gsLst>
            <a:lin ang="6120000" scaled="0"/>
          </a:gradFill>
          <a:ln>
            <a:noFill/>
          </a:ln>
        </p:spPr>
        <p:txBody>
          <a:bodyPr spcFirstLastPara="1" wrap="square" lIns="121900" tIns="121900" rIns="121900" bIns="121900" anchor="ctr" anchorCtr="0">
            <a:noAutofit/>
          </a:bodyPr>
          <a:lstStyle/>
          <a:p>
            <a:pPr defTabSz="1219170">
              <a:buClr>
                <a:srgbClr val="000000"/>
              </a:buClr>
            </a:pPr>
            <a:r>
              <a:rPr lang="en-GB" sz="3200" kern="0">
                <a:solidFill>
                  <a:srgbClr val="000000"/>
                </a:solidFill>
                <a:latin typeface="Fira Sans Extra Condensed SemiBold"/>
                <a:ea typeface="Fira Sans Extra Condensed SemiBold"/>
                <a:cs typeface="Fira Sans Extra Condensed SemiBold"/>
                <a:sym typeface="Fira Sans Extra Condensed SemiBold"/>
              </a:rPr>
              <a:t>Contribution Report (Form 24A)</a:t>
            </a:r>
            <a:endParaRPr sz="1867" kern="0">
              <a:solidFill>
                <a:srgbClr val="000000"/>
              </a:solidFill>
              <a:latin typeface="Arial"/>
              <a:cs typeface="Arial"/>
              <a:sym typeface="Arial"/>
            </a:endParaRPr>
          </a:p>
        </p:txBody>
      </p:sp>
      <p:sp>
        <p:nvSpPr>
          <p:cNvPr id="166" name="Google Shape;166;p3"/>
          <p:cNvSpPr/>
          <p:nvPr/>
        </p:nvSpPr>
        <p:spPr>
          <a:xfrm>
            <a:off x="2856206" y="3393301"/>
            <a:ext cx="5682783" cy="951200"/>
          </a:xfrm>
          <a:prstGeom prst="roundRect">
            <a:avLst>
              <a:gd name="adj" fmla="val 0"/>
            </a:avLst>
          </a:prstGeom>
          <a:gradFill>
            <a:gsLst>
              <a:gs pos="0">
                <a:srgbClr val="FFFFFF"/>
              </a:gs>
              <a:gs pos="10000">
                <a:srgbClr val="FFFFFF"/>
              </a:gs>
              <a:gs pos="100000">
                <a:srgbClr val="43D5FA"/>
              </a:gs>
            </a:gsLst>
            <a:lin ang="6120000" scaled="0"/>
          </a:gradFill>
          <a:ln>
            <a:noFill/>
          </a:ln>
        </p:spPr>
        <p:txBody>
          <a:bodyPr spcFirstLastPara="1" wrap="square" lIns="121900" tIns="121900" rIns="121900" bIns="121900" anchor="ctr" anchorCtr="0">
            <a:noAutofit/>
          </a:bodyPr>
          <a:lstStyle/>
          <a:p>
            <a:pPr defTabSz="1219170">
              <a:buClr>
                <a:srgbClr val="000000"/>
              </a:buClr>
            </a:pPr>
            <a:r>
              <a:rPr lang="en-GB" sz="3200" kern="0">
                <a:solidFill>
                  <a:srgbClr val="000000"/>
                </a:solidFill>
                <a:latin typeface="Fira Sans Extra Condensed SemiBold"/>
                <a:ea typeface="Fira Sans Extra Condensed SemiBold"/>
                <a:cs typeface="Fira Sans Extra Condensed SemiBold"/>
                <a:sym typeface="Fira Sans Extra Condensed SemiBold"/>
              </a:rPr>
              <a:t>Annual</a:t>
            </a:r>
            <a:r>
              <a:rPr lang="en-GB" sz="3733" kern="0">
                <a:solidFill>
                  <a:srgbClr val="000000"/>
                </a:solidFill>
                <a:latin typeface="Fira Sans Extra Condensed SemiBold"/>
                <a:ea typeface="Fira Sans Extra Condensed SemiBold"/>
                <a:cs typeface="Fira Sans Extra Condensed SemiBold"/>
                <a:sym typeface="Fira Sans Extra Condensed SemiBold"/>
              </a:rPr>
              <a:t> </a:t>
            </a:r>
            <a:r>
              <a:rPr lang="en-GB" sz="3200" kern="0">
                <a:solidFill>
                  <a:srgbClr val="000000"/>
                </a:solidFill>
                <a:latin typeface="Fira Sans Extra Condensed SemiBold"/>
                <a:ea typeface="Fira Sans Extra Condensed SemiBold"/>
                <a:cs typeface="Fira Sans Extra Condensed SemiBold"/>
                <a:sym typeface="Fira Sans Extra Condensed SemiBold"/>
              </a:rPr>
              <a:t>Audit</a:t>
            </a:r>
            <a:r>
              <a:rPr lang="en-GB" sz="3733" kern="0">
                <a:solidFill>
                  <a:srgbClr val="000000"/>
                </a:solidFill>
                <a:latin typeface="Fira Sans Extra Condensed SemiBold"/>
                <a:ea typeface="Fira Sans Extra Condensed SemiBold"/>
                <a:cs typeface="Fira Sans Extra Condensed SemiBold"/>
                <a:sym typeface="Fira Sans Extra Condensed SemiBold"/>
              </a:rPr>
              <a:t> </a:t>
            </a:r>
            <a:r>
              <a:rPr lang="en-GB" sz="3200" kern="0">
                <a:solidFill>
                  <a:srgbClr val="000000"/>
                </a:solidFill>
                <a:latin typeface="Fira Sans Extra Condensed SemiBold"/>
                <a:ea typeface="Fira Sans Extra Condensed SemiBold"/>
                <a:cs typeface="Fira Sans Extra Condensed SemiBold"/>
                <a:sym typeface="Fira Sans Extra Condensed SemiBold"/>
              </a:rPr>
              <a:t>Accounts</a:t>
            </a:r>
            <a:endParaRPr sz="3733" kern="0">
              <a:solidFill>
                <a:srgbClr val="000000"/>
              </a:solidFill>
              <a:latin typeface="Fira Sans Extra Condensed SemiBold"/>
              <a:ea typeface="Fira Sans Extra Condensed SemiBold"/>
              <a:cs typeface="Fira Sans Extra Condensed SemiBold"/>
              <a:sym typeface="Fira Sans Extra Condensed SemiBold"/>
            </a:endParaRPr>
          </a:p>
        </p:txBody>
      </p:sp>
      <p:sp>
        <p:nvSpPr>
          <p:cNvPr id="167" name="Google Shape;167;p3"/>
          <p:cNvSpPr/>
          <p:nvPr/>
        </p:nvSpPr>
        <p:spPr>
          <a:xfrm>
            <a:off x="2856206" y="4820101"/>
            <a:ext cx="5682783" cy="951200"/>
          </a:xfrm>
          <a:prstGeom prst="roundRect">
            <a:avLst>
              <a:gd name="adj" fmla="val 0"/>
            </a:avLst>
          </a:prstGeom>
          <a:gradFill>
            <a:gsLst>
              <a:gs pos="0">
                <a:srgbClr val="FFFFFF"/>
              </a:gs>
              <a:gs pos="10000">
                <a:srgbClr val="FFFFFF"/>
              </a:gs>
              <a:gs pos="100000">
                <a:srgbClr val="43D5FA"/>
              </a:gs>
            </a:gsLst>
            <a:lin ang="6120000" scaled="0"/>
          </a:gradFill>
          <a:ln>
            <a:noFill/>
          </a:ln>
        </p:spPr>
        <p:txBody>
          <a:bodyPr spcFirstLastPara="1" wrap="square" lIns="121900" tIns="121900" rIns="121900" bIns="121900" anchor="ctr" anchorCtr="0">
            <a:noAutofit/>
          </a:bodyPr>
          <a:lstStyle/>
          <a:p>
            <a:pPr defTabSz="1219170">
              <a:buClr>
                <a:srgbClr val="000000"/>
              </a:buClr>
            </a:pPr>
            <a:r>
              <a:rPr lang="en-GB" sz="3200" kern="0">
                <a:solidFill>
                  <a:srgbClr val="000000"/>
                </a:solidFill>
                <a:latin typeface="Fira Sans Extra Condensed SemiBold"/>
                <a:ea typeface="Fira Sans Extra Condensed SemiBold"/>
                <a:cs typeface="Fira Sans Extra Condensed SemiBold"/>
                <a:sym typeface="Fira Sans Extra Condensed SemiBold"/>
              </a:rPr>
              <a:t>Election Expenditure – Part &amp; Full</a:t>
            </a: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xmlns="" val="34415605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875599" y="6026083"/>
            <a:ext cx="1142245" cy="669925"/>
          </a:xfrm>
        </p:spPr>
        <p:txBody>
          <a:bodyPr/>
          <a:lstStyle/>
          <a:p>
            <a:pPr defTabSz="1219170">
              <a:buClr>
                <a:srgbClr val="000000"/>
              </a:buClr>
            </a:pPr>
            <a:fld id="{00000000-1234-1234-1234-123412341234}" type="slidenum">
              <a:rPr lang="en-GB" kern="0"/>
              <a:pPr defTabSz="1219170">
                <a:buClr>
                  <a:srgbClr val="000000"/>
                </a:buClr>
              </a:pPr>
              <a:t>30</a:t>
            </a:fld>
            <a:endParaRPr lang="en-GB" kern="0" dirty="0"/>
          </a:p>
        </p:txBody>
      </p:sp>
      <p:sp>
        <p:nvSpPr>
          <p:cNvPr id="2" name="TextBox 1"/>
          <p:cNvSpPr txBox="1"/>
          <p:nvPr/>
        </p:nvSpPr>
        <p:spPr>
          <a:xfrm>
            <a:off x="741663" y="383702"/>
            <a:ext cx="5829300" cy="769441"/>
          </a:xfrm>
          <a:prstGeom prst="rect">
            <a:avLst/>
          </a:prstGeom>
          <a:noFill/>
        </p:spPr>
        <p:txBody>
          <a:bodyPr wrap="square" rtlCol="0">
            <a:spAutoFit/>
          </a:bodyPr>
          <a:lstStyle/>
          <a:p>
            <a:r>
              <a:rPr lang="en-US" sz="2200" b="1" dirty="0">
                <a:solidFill>
                  <a:srgbClr val="002060"/>
                </a:solidFill>
                <a:latin typeface="Times" panose="02020603050405020304" pitchFamily="18" charset="0"/>
              </a:rPr>
              <a:t>Balance Sheet</a:t>
            </a:r>
            <a:endParaRPr lang="en-IN" sz="2200" b="1" dirty="0">
              <a:solidFill>
                <a:srgbClr val="002060"/>
              </a:solidFill>
              <a:latin typeface="Times" panose="02020603050405020304" pitchFamily="18" charset="0"/>
            </a:endParaRPr>
          </a:p>
          <a:p>
            <a:endParaRPr lang="en-IN" sz="2200" dirty="0">
              <a:latin typeface="Times" panose="02020603050405020304" pitchFamily="18" charset="0"/>
            </a:endParaRPr>
          </a:p>
        </p:txBody>
      </p:sp>
      <p:sp>
        <p:nvSpPr>
          <p:cNvPr id="4" name="TextBox 3"/>
          <p:cNvSpPr txBox="1"/>
          <p:nvPr/>
        </p:nvSpPr>
        <p:spPr>
          <a:xfrm>
            <a:off x="682940" y="954532"/>
            <a:ext cx="10763782" cy="5170646"/>
          </a:xfrm>
          <a:prstGeom prst="rect">
            <a:avLst/>
          </a:prstGeom>
          <a:noFill/>
        </p:spPr>
        <p:txBody>
          <a:bodyPr wrap="square" rtlCol="0">
            <a:spAutoFit/>
          </a:bodyPr>
          <a:lstStyle/>
          <a:p>
            <a:r>
              <a:rPr lang="en-US" sz="2200" dirty="0" smtClean="0">
                <a:latin typeface="Times" panose="02020603050405020304" pitchFamily="18" charset="0"/>
              </a:rPr>
              <a:t>	Balance </a:t>
            </a:r>
            <a:r>
              <a:rPr lang="en-US" sz="2200" dirty="0">
                <a:latin typeface="Times" panose="02020603050405020304" pitchFamily="18" charset="0"/>
              </a:rPr>
              <a:t>sheet of a political party is the document which shows the financial position at the end of each financial year i.e. 31st March. Balance sheet has total 10 schedules. Each schedule has been explained in this manual.</a:t>
            </a:r>
            <a:endParaRPr lang="en-IN" sz="2200" dirty="0">
              <a:latin typeface="Times" panose="02020603050405020304" pitchFamily="18" charset="0"/>
            </a:endParaRPr>
          </a:p>
          <a:p>
            <a:endParaRPr lang="en-IN" sz="2200" dirty="0" smtClean="0">
              <a:latin typeface="Times" panose="02020603050405020304" pitchFamily="18" charset="0"/>
            </a:endParaRPr>
          </a:p>
          <a:p>
            <a:r>
              <a:rPr lang="en-US" sz="2200" b="1" dirty="0" smtClean="0">
                <a:solidFill>
                  <a:srgbClr val="002060"/>
                </a:solidFill>
                <a:latin typeface="Times" panose="02020603050405020304" pitchFamily="18" charset="0"/>
              </a:rPr>
              <a:t>Sources </a:t>
            </a:r>
            <a:r>
              <a:rPr lang="en-US" sz="2200" b="1" dirty="0">
                <a:solidFill>
                  <a:srgbClr val="002060"/>
                </a:solidFill>
                <a:latin typeface="Times" panose="02020603050405020304" pitchFamily="18" charset="0"/>
              </a:rPr>
              <a:t>of Funds</a:t>
            </a:r>
            <a:endParaRPr lang="en-IN" sz="2200" b="1" dirty="0">
              <a:solidFill>
                <a:srgbClr val="002060"/>
              </a:solidFill>
              <a:latin typeface="Times" panose="02020603050405020304" pitchFamily="18" charset="0"/>
            </a:endParaRPr>
          </a:p>
          <a:p>
            <a:r>
              <a:rPr lang="en-US" sz="2200" dirty="0">
                <a:latin typeface="Times" panose="02020603050405020304" pitchFamily="18" charset="0"/>
              </a:rPr>
              <a:t>	</a:t>
            </a:r>
            <a:r>
              <a:rPr lang="en-US" sz="2200" dirty="0" smtClean="0">
                <a:latin typeface="Times" panose="02020603050405020304" pitchFamily="18" charset="0"/>
              </a:rPr>
              <a:t>Sources </a:t>
            </a:r>
            <a:r>
              <a:rPr lang="en-US" sz="2200" dirty="0">
                <a:latin typeface="Times" panose="02020603050405020304" pitchFamily="18" charset="0"/>
              </a:rPr>
              <a:t>of fund have six schedules which are as under </a:t>
            </a:r>
          </a:p>
          <a:p>
            <a:r>
              <a:rPr lang="en-US" sz="2200" dirty="0" smtClean="0">
                <a:latin typeface="Times" panose="02020603050405020304" pitchFamily="18" charset="0"/>
              </a:rPr>
              <a:t>1. Corpus Fund, 2. General Fund, 3. Earmarked Fund, 4. Reserves, 5. Loans/Borrowings and 6. Current Liabilities &amp; Provisions.</a:t>
            </a:r>
            <a:endParaRPr lang="en-IN" sz="2200" dirty="0" smtClean="0">
              <a:latin typeface="Times" panose="02020603050405020304" pitchFamily="18" charset="0"/>
            </a:endParaRPr>
          </a:p>
          <a:p>
            <a:endParaRPr lang="en-IN" sz="2200" dirty="0">
              <a:latin typeface="Times" panose="02020603050405020304" pitchFamily="18" charset="0"/>
            </a:endParaRPr>
          </a:p>
          <a:p>
            <a:r>
              <a:rPr lang="en-US" sz="2200" b="1" dirty="0" smtClean="0">
                <a:solidFill>
                  <a:srgbClr val="002060"/>
                </a:solidFill>
                <a:latin typeface="Times" panose="02020603050405020304" pitchFamily="18" charset="0"/>
              </a:rPr>
              <a:t>1. Corpus Fund</a:t>
            </a:r>
          </a:p>
          <a:p>
            <a:endParaRPr lang="en-IN" sz="2200" b="1" dirty="0">
              <a:latin typeface="Times" panose="02020603050405020304" pitchFamily="18" charset="0"/>
            </a:endParaRPr>
          </a:p>
          <a:p>
            <a:r>
              <a:rPr lang="en-US" sz="2200" b="1" dirty="0" smtClean="0">
                <a:latin typeface="Times" panose="02020603050405020304" pitchFamily="18" charset="0"/>
              </a:rPr>
              <a:t>	Corpus </a:t>
            </a:r>
            <a:r>
              <a:rPr lang="en-US" sz="2200" b="1" dirty="0">
                <a:latin typeface="Times" panose="02020603050405020304" pitchFamily="18" charset="0"/>
              </a:rPr>
              <a:t>Fund (Schedule -1) </a:t>
            </a:r>
            <a:r>
              <a:rPr lang="en-US" sz="2200" dirty="0">
                <a:latin typeface="Times" panose="02020603050405020304" pitchFamily="18" charset="0"/>
              </a:rPr>
              <a:t>is a fund which is of permanent nature / capital nature. Detailed accounting treatment has </a:t>
            </a:r>
            <a:r>
              <a:rPr lang="en-US" sz="2200" dirty="0" smtClean="0">
                <a:latin typeface="Times" panose="02020603050405020304" pitchFamily="18" charset="0"/>
              </a:rPr>
              <a:t>been</a:t>
            </a:r>
            <a:r>
              <a:rPr lang="en-IN" sz="2200" dirty="0">
                <a:latin typeface="Times" panose="02020603050405020304" pitchFamily="18" charset="0"/>
              </a:rPr>
              <a:t> </a:t>
            </a:r>
            <a:r>
              <a:rPr lang="en-IN" sz="2200" dirty="0" smtClean="0">
                <a:latin typeface="Times" panose="02020603050405020304" pitchFamily="18" charset="0"/>
              </a:rPr>
              <a:t>m</a:t>
            </a:r>
            <a:r>
              <a:rPr lang="en-US" sz="2200" dirty="0" err="1" smtClean="0">
                <a:latin typeface="Times" panose="02020603050405020304" pitchFamily="18" charset="0"/>
              </a:rPr>
              <a:t>entioned</a:t>
            </a:r>
            <a:r>
              <a:rPr lang="en-US" sz="2200" dirty="0" smtClean="0">
                <a:latin typeface="Times" panose="02020603050405020304" pitchFamily="18" charset="0"/>
              </a:rPr>
              <a:t> </a:t>
            </a:r>
            <a:r>
              <a:rPr lang="en-US" sz="2200" dirty="0">
                <a:latin typeface="Times" panose="02020603050405020304" pitchFamily="18" charset="0"/>
              </a:rPr>
              <a:t>in the ICAI Guidance Note-2012.</a:t>
            </a:r>
            <a:endParaRPr lang="en-IN" sz="2200" dirty="0">
              <a:latin typeface="Times" panose="02020603050405020304" pitchFamily="18" charset="0"/>
            </a:endParaRPr>
          </a:p>
          <a:p>
            <a:endParaRPr lang="en-IN" sz="2200" dirty="0">
              <a:latin typeface="Times" panose="02020603050405020304" pitchFamily="18" charset="0"/>
            </a:endParaRPr>
          </a:p>
          <a:p>
            <a:endParaRPr lang="en-IN" sz="2200" dirty="0">
              <a:latin typeface="Times" panose="02020603050405020304" pitchFamily="18" charset="0"/>
            </a:endParaRPr>
          </a:p>
        </p:txBody>
      </p:sp>
    </p:spTree>
    <p:extLst>
      <p:ext uri="{BB962C8B-B14F-4D97-AF65-F5344CB8AC3E}">
        <p14:creationId xmlns:p14="http://schemas.microsoft.com/office/powerpoint/2010/main" xmlns="" val="35863632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891707" y="6090204"/>
            <a:ext cx="1142245" cy="669925"/>
          </a:xfrm>
        </p:spPr>
        <p:txBody>
          <a:bodyPr/>
          <a:lstStyle/>
          <a:p>
            <a:pPr defTabSz="1219170">
              <a:buClr>
                <a:srgbClr val="000000"/>
              </a:buClr>
            </a:pPr>
            <a:fld id="{00000000-1234-1234-1234-123412341234}" type="slidenum">
              <a:rPr lang="en-GB" kern="0"/>
              <a:pPr defTabSz="1219170">
                <a:buClr>
                  <a:srgbClr val="000000"/>
                </a:buClr>
              </a:pPr>
              <a:t>31</a:t>
            </a:fld>
            <a:endParaRPr lang="en-GB" kern="0" dirty="0"/>
          </a:p>
        </p:txBody>
      </p:sp>
      <p:grpSp>
        <p:nvGrpSpPr>
          <p:cNvPr id="4" name="Group 3"/>
          <p:cNvGrpSpPr>
            <a:grpSpLocks/>
          </p:cNvGrpSpPr>
          <p:nvPr/>
        </p:nvGrpSpPr>
        <p:grpSpPr>
          <a:xfrm>
            <a:off x="799358" y="709864"/>
            <a:ext cx="10266219" cy="4281054"/>
            <a:chOff x="37674" y="-252868"/>
            <a:chExt cx="5317490" cy="2424937"/>
          </a:xfrm>
        </p:grpSpPr>
        <p:pic>
          <p:nvPicPr>
            <p:cNvPr id="5" name="Image 74"/>
            <p:cNvPicPr/>
            <p:nvPr/>
          </p:nvPicPr>
          <p:blipFill>
            <a:blip r:embed="rId2" cstate="print"/>
            <a:stretch>
              <a:fillRect/>
            </a:stretch>
          </p:blipFill>
          <p:spPr>
            <a:xfrm>
              <a:off x="37674" y="-252868"/>
              <a:ext cx="5317490" cy="2424937"/>
            </a:xfrm>
            <a:prstGeom prst="rect">
              <a:avLst/>
            </a:prstGeom>
          </p:spPr>
        </p:pic>
        <p:sp>
          <p:nvSpPr>
            <p:cNvPr id="6" name="Graphic 75"/>
            <p:cNvSpPr/>
            <p:nvPr/>
          </p:nvSpPr>
          <p:spPr>
            <a:xfrm>
              <a:off x="119379" y="602995"/>
              <a:ext cx="2080895" cy="218440"/>
            </a:xfrm>
            <a:custGeom>
              <a:avLst/>
              <a:gdLst/>
              <a:ahLst/>
              <a:cxnLst/>
              <a:rect l="l" t="t" r="r" b="b"/>
              <a:pathLst>
                <a:path w="2080895" h="218440">
                  <a:moveTo>
                    <a:pt x="0" y="218440"/>
                  </a:moveTo>
                  <a:lnTo>
                    <a:pt x="2080895" y="218440"/>
                  </a:lnTo>
                  <a:lnTo>
                    <a:pt x="2080895" y="0"/>
                  </a:lnTo>
                  <a:lnTo>
                    <a:pt x="0" y="0"/>
                  </a:lnTo>
                  <a:lnTo>
                    <a:pt x="0" y="218440"/>
                  </a:lnTo>
                  <a:close/>
                </a:path>
              </a:pathLst>
            </a:custGeom>
            <a:ln w="25400">
              <a:solidFill>
                <a:srgbClr val="FFC000"/>
              </a:solidFill>
              <a:prstDash val="solid"/>
            </a:ln>
          </p:spPr>
          <p:txBody>
            <a:bodyPr wrap="square" lIns="0" tIns="0" rIns="0" bIns="0" rtlCol="0">
              <a:prstTxWarp prst="textNoShape">
                <a:avLst/>
              </a:prstTxWarp>
              <a:noAutofit/>
            </a:bodyPr>
            <a:lstStyle/>
            <a:p>
              <a:endParaRPr lang="en-IN"/>
            </a:p>
          </p:txBody>
        </p:sp>
      </p:grpSp>
      <p:sp>
        <p:nvSpPr>
          <p:cNvPr id="7" name="Rectangle 2"/>
          <p:cNvSpPr>
            <a:spLocks noChangeArrowheads="1"/>
          </p:cNvSpPr>
          <p:nvPr/>
        </p:nvSpPr>
        <p:spPr bwMode="auto">
          <a:xfrm>
            <a:off x="251670" y="4660358"/>
            <a:ext cx="184731"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400" b="0" i="0" u="none" strike="noStrike" cap="none" normalizeH="0" baseline="0" smtClean="0">
              <a:ln>
                <a:noFill/>
              </a:ln>
              <a:solidFill>
                <a:schemeClr val="tx1"/>
              </a:solidFill>
              <a:effectLst/>
              <a:latin typeface="Arial" panose="020B0604020202020204" pitchFamily="34" charset="0"/>
            </a:endParaRPr>
          </a:p>
        </p:txBody>
      </p:sp>
      <p:pic>
        <p:nvPicPr>
          <p:cNvPr id="3073" name="Image 76"/>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73716" y="5307232"/>
            <a:ext cx="307421" cy="3048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3"/>
          <p:cNvSpPr>
            <a:spLocks noChangeArrowheads="1"/>
          </p:cNvSpPr>
          <p:nvPr/>
        </p:nvSpPr>
        <p:spPr bwMode="auto">
          <a:xfrm>
            <a:off x="799358" y="5270672"/>
            <a:ext cx="393409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47688" algn="l"/>
              </a:tabLst>
              <a:defRPr>
                <a:solidFill>
                  <a:schemeClr val="tx1"/>
                </a:solidFill>
                <a:latin typeface="Arial" panose="020B0604020202020204" pitchFamily="34" charset="0"/>
              </a:defRPr>
            </a:lvl1pPr>
            <a:lvl2pPr eaLnBrk="0" fontAlgn="base" hangingPunct="0">
              <a:spcBef>
                <a:spcPct val="0"/>
              </a:spcBef>
              <a:spcAft>
                <a:spcPct val="0"/>
              </a:spcAft>
              <a:tabLst>
                <a:tab pos="547688" algn="l"/>
              </a:tabLst>
              <a:defRPr>
                <a:solidFill>
                  <a:schemeClr val="tx1"/>
                </a:solidFill>
                <a:latin typeface="Arial" panose="020B0604020202020204" pitchFamily="34" charset="0"/>
              </a:defRPr>
            </a:lvl2pPr>
            <a:lvl3pPr eaLnBrk="0" fontAlgn="base" hangingPunct="0">
              <a:spcBef>
                <a:spcPct val="0"/>
              </a:spcBef>
              <a:spcAft>
                <a:spcPct val="0"/>
              </a:spcAft>
              <a:tabLst>
                <a:tab pos="547688" algn="l"/>
              </a:tabLst>
              <a:defRPr>
                <a:solidFill>
                  <a:schemeClr val="tx1"/>
                </a:solidFill>
                <a:latin typeface="Arial" panose="020B0604020202020204" pitchFamily="34" charset="0"/>
              </a:defRPr>
            </a:lvl3pPr>
            <a:lvl4pPr eaLnBrk="0" fontAlgn="base" hangingPunct="0">
              <a:spcBef>
                <a:spcPct val="0"/>
              </a:spcBef>
              <a:spcAft>
                <a:spcPct val="0"/>
              </a:spcAft>
              <a:tabLst>
                <a:tab pos="547688" algn="l"/>
              </a:tabLst>
              <a:defRPr>
                <a:solidFill>
                  <a:schemeClr val="tx1"/>
                </a:solidFill>
                <a:latin typeface="Arial" panose="020B0604020202020204" pitchFamily="34" charset="0"/>
              </a:defRPr>
            </a:lvl4pPr>
            <a:lvl5pPr eaLnBrk="0" fontAlgn="base" hangingPunct="0">
              <a:spcBef>
                <a:spcPct val="0"/>
              </a:spcBef>
              <a:spcAft>
                <a:spcPct val="0"/>
              </a:spcAft>
              <a:tabLst>
                <a:tab pos="547688" algn="l"/>
              </a:tabLst>
              <a:defRPr>
                <a:solidFill>
                  <a:schemeClr val="tx1"/>
                </a:solidFill>
                <a:latin typeface="Arial" panose="020B0604020202020204" pitchFamily="34" charset="0"/>
              </a:defRPr>
            </a:lvl5pPr>
            <a:lvl6pPr eaLnBrk="0" fontAlgn="base" hangingPunct="0">
              <a:spcBef>
                <a:spcPct val="0"/>
              </a:spcBef>
              <a:spcAft>
                <a:spcPct val="0"/>
              </a:spcAft>
              <a:tabLst>
                <a:tab pos="547688" algn="l"/>
              </a:tabLst>
              <a:defRPr>
                <a:solidFill>
                  <a:schemeClr val="tx1"/>
                </a:solidFill>
                <a:latin typeface="Arial" panose="020B0604020202020204" pitchFamily="34" charset="0"/>
              </a:defRPr>
            </a:lvl6pPr>
            <a:lvl7pPr eaLnBrk="0" fontAlgn="base" hangingPunct="0">
              <a:spcBef>
                <a:spcPct val="0"/>
              </a:spcBef>
              <a:spcAft>
                <a:spcPct val="0"/>
              </a:spcAft>
              <a:tabLst>
                <a:tab pos="547688" algn="l"/>
              </a:tabLst>
              <a:defRPr>
                <a:solidFill>
                  <a:schemeClr val="tx1"/>
                </a:solidFill>
                <a:latin typeface="Arial" panose="020B0604020202020204" pitchFamily="34" charset="0"/>
              </a:defRPr>
            </a:lvl7pPr>
            <a:lvl8pPr eaLnBrk="0" fontAlgn="base" hangingPunct="0">
              <a:spcBef>
                <a:spcPct val="0"/>
              </a:spcBef>
              <a:spcAft>
                <a:spcPct val="0"/>
              </a:spcAft>
              <a:tabLst>
                <a:tab pos="547688" algn="l"/>
              </a:tabLst>
              <a:defRPr>
                <a:solidFill>
                  <a:schemeClr val="tx1"/>
                </a:solidFill>
                <a:latin typeface="Arial" panose="020B0604020202020204" pitchFamily="34" charset="0"/>
              </a:defRPr>
            </a:lvl8pPr>
            <a:lvl9pPr eaLnBrk="0" fontAlgn="base" hangingPunct="0">
              <a:spcBef>
                <a:spcPct val="0"/>
              </a:spcBef>
              <a:spcAft>
                <a:spcPct val="0"/>
              </a:spcAft>
              <a:tabLst>
                <a:tab pos="5476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47688" algn="l"/>
              </a:tabLst>
            </a:pPr>
            <a:r>
              <a:rPr kumimoji="0" lang="en-US" altLang="en-US" sz="2000" b="0" i="0" u="none" strike="noStrike" cap="none" normalizeH="0" baseline="0" dirty="0" smtClean="0">
                <a:ln>
                  <a:noFill/>
                </a:ln>
                <a:solidFill>
                  <a:schemeClr val="tx1"/>
                </a:solidFill>
                <a:effectLst/>
                <a:latin typeface="Times" panose="02020603050405020304" pitchFamily="18" charset="0"/>
                <a:ea typeface="Calibri" panose="020F0502020204030204" pitchFamily="34" charset="0"/>
              </a:rPr>
              <a:t>Click on        under the schedule tab.</a:t>
            </a:r>
            <a:endParaRPr kumimoji="0" lang="en-US" altLang="en-US" sz="4800" b="0" i="0" u="none" strike="noStrike" cap="none" normalizeH="0" baseline="0" dirty="0" smtClean="0">
              <a:ln>
                <a:noFill/>
              </a:ln>
              <a:solidFill>
                <a:schemeClr val="tx1"/>
              </a:solidFill>
              <a:effectLst/>
              <a:latin typeface="Times" panose="02020603050405020304" pitchFamily="18" charset="0"/>
            </a:endParaRPr>
          </a:p>
        </p:txBody>
      </p:sp>
      <p:sp>
        <p:nvSpPr>
          <p:cNvPr id="9" name="Rectangle 8"/>
          <p:cNvSpPr/>
          <p:nvPr/>
        </p:nvSpPr>
        <p:spPr>
          <a:xfrm>
            <a:off x="4781898" y="278977"/>
            <a:ext cx="1869423" cy="430887"/>
          </a:xfrm>
          <a:prstGeom prst="rect">
            <a:avLst/>
          </a:prstGeom>
        </p:spPr>
        <p:txBody>
          <a:bodyPr wrap="none">
            <a:spAutoFit/>
          </a:bodyPr>
          <a:lstStyle/>
          <a:p>
            <a:r>
              <a:rPr lang="en-IN" sz="2200" b="1" dirty="0">
                <a:solidFill>
                  <a:srgbClr val="002060"/>
                </a:solidFill>
                <a:latin typeface="Times" panose="02020603050405020304" pitchFamily="18" charset="0"/>
              </a:rPr>
              <a:t>Balance Sheet</a:t>
            </a:r>
          </a:p>
        </p:txBody>
      </p:sp>
    </p:spTree>
    <p:extLst>
      <p:ext uri="{BB962C8B-B14F-4D97-AF65-F5344CB8AC3E}">
        <p14:creationId xmlns:p14="http://schemas.microsoft.com/office/powerpoint/2010/main" xmlns="" val="2576328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866539" y="6050230"/>
            <a:ext cx="1142245" cy="669925"/>
          </a:xfrm>
        </p:spPr>
        <p:txBody>
          <a:bodyPr/>
          <a:lstStyle/>
          <a:p>
            <a:pPr defTabSz="1219170">
              <a:buClr>
                <a:srgbClr val="000000"/>
              </a:buClr>
            </a:pPr>
            <a:fld id="{00000000-1234-1234-1234-123412341234}" type="slidenum">
              <a:rPr lang="en-GB" kern="0"/>
              <a:pPr defTabSz="1219170">
                <a:buClr>
                  <a:srgbClr val="000000"/>
                </a:buClr>
              </a:pPr>
              <a:t>32</a:t>
            </a:fld>
            <a:endParaRPr lang="en-GB" kern="0"/>
          </a:p>
        </p:txBody>
      </p:sp>
      <p:pic>
        <p:nvPicPr>
          <p:cNvPr id="4" name="Image 77"/>
          <p:cNvPicPr/>
          <p:nvPr/>
        </p:nvPicPr>
        <p:blipFill>
          <a:blip r:embed="rId2" cstate="print"/>
          <a:stretch>
            <a:fillRect/>
          </a:stretch>
        </p:blipFill>
        <p:spPr>
          <a:xfrm>
            <a:off x="852055" y="342899"/>
            <a:ext cx="10307781" cy="3397827"/>
          </a:xfrm>
          <a:prstGeom prst="rect">
            <a:avLst/>
          </a:prstGeom>
        </p:spPr>
      </p:pic>
      <p:sp>
        <p:nvSpPr>
          <p:cNvPr id="2" name="TextBox 1"/>
          <p:cNvSpPr txBox="1"/>
          <p:nvPr/>
        </p:nvSpPr>
        <p:spPr>
          <a:xfrm>
            <a:off x="753866" y="4165610"/>
            <a:ext cx="10405970" cy="2554545"/>
          </a:xfrm>
          <a:prstGeom prst="rect">
            <a:avLst/>
          </a:prstGeom>
          <a:noFill/>
        </p:spPr>
        <p:txBody>
          <a:bodyPr wrap="square" rtlCol="0">
            <a:spAutoFit/>
          </a:bodyPr>
          <a:lstStyle/>
          <a:p>
            <a:pPr marL="285750" lvl="0" indent="-285750">
              <a:buFont typeface="Wingdings" panose="05000000000000000000" pitchFamily="2" charset="2"/>
              <a:buChar char="§"/>
            </a:pPr>
            <a:r>
              <a:rPr lang="en-US" sz="2000" dirty="0">
                <a:latin typeface="Times" panose="02020603050405020304" pitchFamily="18" charset="0"/>
              </a:rPr>
              <a:t>Fill all the required details like Opening Balance, Additions/ (Withdrawal) for both Previous year and Current Year.</a:t>
            </a:r>
            <a:endParaRPr lang="en-IN" sz="2000" dirty="0">
              <a:latin typeface="Times" panose="02020603050405020304" pitchFamily="18" charset="0"/>
            </a:endParaRPr>
          </a:p>
          <a:p>
            <a:pPr marL="285750" lvl="0" indent="-285750">
              <a:buFont typeface="Wingdings" panose="05000000000000000000" pitchFamily="2" charset="2"/>
              <a:buChar char="§"/>
            </a:pPr>
            <a:r>
              <a:rPr lang="en-US" sz="2000" dirty="0">
                <a:latin typeface="Times" panose="02020603050405020304" pitchFamily="18" charset="0"/>
              </a:rPr>
              <a:t>Closing Balance for both the years will get updated automatically as per the data you have entered in the required Fields.</a:t>
            </a:r>
            <a:endParaRPr lang="en-IN" sz="2000" dirty="0">
              <a:latin typeface="Times" panose="02020603050405020304" pitchFamily="18" charset="0"/>
            </a:endParaRPr>
          </a:p>
          <a:p>
            <a:pPr marL="285750" lvl="0" indent="-285750">
              <a:buFont typeface="Wingdings" panose="05000000000000000000" pitchFamily="2" charset="2"/>
              <a:buChar char="§"/>
            </a:pPr>
            <a:r>
              <a:rPr lang="en-US" sz="2000" dirty="0">
                <a:latin typeface="Times" panose="02020603050405020304" pitchFamily="18" charset="0"/>
              </a:rPr>
              <a:t>Click on “Reset” button to reset the details entered and enter details again.</a:t>
            </a:r>
            <a:endParaRPr lang="en-IN" sz="2000" dirty="0">
              <a:latin typeface="Times" panose="02020603050405020304" pitchFamily="18" charset="0"/>
            </a:endParaRPr>
          </a:p>
          <a:p>
            <a:pPr marL="285750" lvl="0" indent="-285750">
              <a:buFont typeface="Wingdings" panose="05000000000000000000" pitchFamily="2" charset="2"/>
              <a:buChar char="§"/>
            </a:pPr>
            <a:r>
              <a:rPr lang="en-US" sz="2000" dirty="0">
                <a:latin typeface="Times" panose="02020603050405020304" pitchFamily="18" charset="0"/>
              </a:rPr>
              <a:t>Click on “Save” button to save the details.</a:t>
            </a:r>
            <a:endParaRPr lang="en-IN" sz="2000" dirty="0">
              <a:latin typeface="Times" panose="02020603050405020304" pitchFamily="18" charset="0"/>
            </a:endParaRPr>
          </a:p>
          <a:p>
            <a:r>
              <a:rPr lang="en-US" sz="2000" dirty="0">
                <a:latin typeface="Times" panose="02020603050405020304" pitchFamily="18" charset="0"/>
              </a:rPr>
              <a:t/>
            </a:r>
            <a:br>
              <a:rPr lang="en-US" sz="2000" dirty="0">
                <a:latin typeface="Times" panose="02020603050405020304" pitchFamily="18" charset="0"/>
              </a:rPr>
            </a:br>
            <a:endParaRPr lang="en-IN" sz="2000" dirty="0">
              <a:latin typeface="Times" panose="02020603050405020304" pitchFamily="18" charset="0"/>
            </a:endParaRPr>
          </a:p>
        </p:txBody>
      </p:sp>
    </p:spTree>
    <p:extLst>
      <p:ext uri="{BB962C8B-B14F-4D97-AF65-F5344CB8AC3E}">
        <p14:creationId xmlns:p14="http://schemas.microsoft.com/office/powerpoint/2010/main" xmlns="" val="29136998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900095" y="6068135"/>
            <a:ext cx="1142245" cy="669925"/>
          </a:xfrm>
        </p:spPr>
        <p:txBody>
          <a:bodyPr/>
          <a:lstStyle/>
          <a:p>
            <a:pPr defTabSz="1219170">
              <a:buClr>
                <a:srgbClr val="000000"/>
              </a:buClr>
            </a:pPr>
            <a:fld id="{00000000-1234-1234-1234-123412341234}" type="slidenum">
              <a:rPr lang="en-GB" kern="0"/>
              <a:pPr defTabSz="1219170">
                <a:buClr>
                  <a:srgbClr val="000000"/>
                </a:buClr>
              </a:pPr>
              <a:t>33</a:t>
            </a:fld>
            <a:endParaRPr lang="en-GB" kern="0" dirty="0"/>
          </a:p>
        </p:txBody>
      </p:sp>
      <p:grpSp>
        <p:nvGrpSpPr>
          <p:cNvPr id="4" name="Group 3"/>
          <p:cNvGrpSpPr>
            <a:grpSpLocks/>
          </p:cNvGrpSpPr>
          <p:nvPr/>
        </p:nvGrpSpPr>
        <p:grpSpPr>
          <a:xfrm>
            <a:off x="716973" y="543530"/>
            <a:ext cx="10422082" cy="4049251"/>
            <a:chOff x="0" y="0"/>
            <a:chExt cx="5317490" cy="2424938"/>
          </a:xfrm>
        </p:grpSpPr>
        <p:pic>
          <p:nvPicPr>
            <p:cNvPr id="5" name="Image 79"/>
            <p:cNvPicPr/>
            <p:nvPr/>
          </p:nvPicPr>
          <p:blipFill>
            <a:blip r:embed="rId2" cstate="print"/>
            <a:stretch>
              <a:fillRect/>
            </a:stretch>
          </p:blipFill>
          <p:spPr>
            <a:xfrm>
              <a:off x="0" y="0"/>
              <a:ext cx="5317490" cy="2424938"/>
            </a:xfrm>
            <a:prstGeom prst="rect">
              <a:avLst/>
            </a:prstGeom>
          </p:spPr>
        </p:pic>
        <p:sp>
          <p:nvSpPr>
            <p:cNvPr id="6" name="Graphic 80"/>
            <p:cNvSpPr/>
            <p:nvPr/>
          </p:nvSpPr>
          <p:spPr>
            <a:xfrm>
              <a:off x="2221229" y="619633"/>
              <a:ext cx="3061335" cy="212090"/>
            </a:xfrm>
            <a:custGeom>
              <a:avLst/>
              <a:gdLst/>
              <a:ahLst/>
              <a:cxnLst/>
              <a:rect l="l" t="t" r="r" b="b"/>
              <a:pathLst>
                <a:path w="3061335" h="212090">
                  <a:moveTo>
                    <a:pt x="0" y="212090"/>
                  </a:moveTo>
                  <a:lnTo>
                    <a:pt x="3061335" y="212090"/>
                  </a:lnTo>
                  <a:lnTo>
                    <a:pt x="3061335" y="0"/>
                  </a:lnTo>
                  <a:lnTo>
                    <a:pt x="0" y="0"/>
                  </a:lnTo>
                  <a:lnTo>
                    <a:pt x="0" y="212090"/>
                  </a:lnTo>
                  <a:close/>
                </a:path>
              </a:pathLst>
            </a:custGeom>
            <a:ln w="25400">
              <a:solidFill>
                <a:srgbClr val="FFC000"/>
              </a:solidFill>
              <a:prstDash val="solid"/>
            </a:ln>
          </p:spPr>
          <p:txBody>
            <a:bodyPr wrap="square" lIns="0" tIns="0" rIns="0" bIns="0" rtlCol="0">
              <a:prstTxWarp prst="textNoShape">
                <a:avLst/>
              </a:prstTxWarp>
              <a:noAutofit/>
            </a:bodyPr>
            <a:lstStyle/>
            <a:p>
              <a:endParaRPr lang="en-IN"/>
            </a:p>
          </p:txBody>
        </p:sp>
      </p:grpSp>
      <p:sp>
        <p:nvSpPr>
          <p:cNvPr id="2" name="TextBox 1"/>
          <p:cNvSpPr txBox="1"/>
          <p:nvPr/>
        </p:nvSpPr>
        <p:spPr>
          <a:xfrm>
            <a:off x="595619" y="4990108"/>
            <a:ext cx="10474982" cy="1015663"/>
          </a:xfrm>
          <a:prstGeom prst="rect">
            <a:avLst/>
          </a:prstGeom>
          <a:noFill/>
        </p:spPr>
        <p:txBody>
          <a:bodyPr wrap="square" rtlCol="0">
            <a:spAutoFit/>
          </a:bodyPr>
          <a:lstStyle/>
          <a:p>
            <a:pPr marL="285750" indent="-285750">
              <a:buFont typeface="Wingdings" panose="05000000000000000000" pitchFamily="2" charset="2"/>
              <a:buChar char="§"/>
            </a:pPr>
            <a:r>
              <a:rPr lang="en-US" sz="2000" dirty="0">
                <a:latin typeface="Times" panose="02020603050405020304" pitchFamily="18" charset="0"/>
              </a:rPr>
              <a:t>After saving the details, balance for the previous year and Current year will get updated for the corpus fund.</a:t>
            </a:r>
            <a:endParaRPr lang="en-IN" sz="2000" dirty="0">
              <a:latin typeface="Times" panose="02020603050405020304" pitchFamily="18" charset="0"/>
            </a:endParaRPr>
          </a:p>
          <a:p>
            <a:endParaRPr lang="en-IN" sz="2000" dirty="0">
              <a:latin typeface="Times" panose="02020603050405020304" pitchFamily="18" charset="0"/>
            </a:endParaRPr>
          </a:p>
        </p:txBody>
      </p:sp>
    </p:spTree>
    <p:extLst>
      <p:ext uri="{BB962C8B-B14F-4D97-AF65-F5344CB8AC3E}">
        <p14:creationId xmlns:p14="http://schemas.microsoft.com/office/powerpoint/2010/main" xmlns="" val="2076548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874928" y="6056648"/>
            <a:ext cx="1142245" cy="669925"/>
          </a:xfrm>
        </p:spPr>
        <p:txBody>
          <a:bodyPr/>
          <a:lstStyle/>
          <a:p>
            <a:pPr defTabSz="1219170">
              <a:buClr>
                <a:srgbClr val="000000"/>
              </a:buClr>
            </a:pPr>
            <a:fld id="{00000000-1234-1234-1234-123412341234}" type="slidenum">
              <a:rPr lang="en-GB" kern="0"/>
              <a:pPr defTabSz="1219170">
                <a:buClr>
                  <a:srgbClr val="000000"/>
                </a:buClr>
              </a:pPr>
              <a:t>34</a:t>
            </a:fld>
            <a:endParaRPr lang="en-GB" kern="0" dirty="0"/>
          </a:p>
        </p:txBody>
      </p:sp>
      <p:sp>
        <p:nvSpPr>
          <p:cNvPr id="2" name="TextBox 1"/>
          <p:cNvSpPr txBox="1"/>
          <p:nvPr/>
        </p:nvSpPr>
        <p:spPr>
          <a:xfrm>
            <a:off x="678746" y="377792"/>
            <a:ext cx="4322618" cy="830997"/>
          </a:xfrm>
          <a:prstGeom prst="rect">
            <a:avLst/>
          </a:prstGeom>
          <a:noFill/>
        </p:spPr>
        <p:txBody>
          <a:bodyPr wrap="square" rtlCol="0">
            <a:spAutoFit/>
          </a:bodyPr>
          <a:lstStyle/>
          <a:p>
            <a:r>
              <a:rPr lang="en-US" sz="2400" b="1" dirty="0" smtClean="0">
                <a:solidFill>
                  <a:srgbClr val="002060"/>
                </a:solidFill>
                <a:latin typeface="Times" panose="02020603050405020304" pitchFamily="18" charset="0"/>
              </a:rPr>
              <a:t>2. General </a:t>
            </a:r>
            <a:r>
              <a:rPr lang="en-US" sz="2400" b="1" dirty="0">
                <a:solidFill>
                  <a:srgbClr val="002060"/>
                </a:solidFill>
                <a:latin typeface="Times" panose="02020603050405020304" pitchFamily="18" charset="0"/>
              </a:rPr>
              <a:t>Fund</a:t>
            </a:r>
            <a:endParaRPr lang="en-IN" sz="2400" b="1" dirty="0">
              <a:solidFill>
                <a:srgbClr val="002060"/>
              </a:solidFill>
              <a:latin typeface="Times" panose="02020603050405020304" pitchFamily="18" charset="0"/>
            </a:endParaRPr>
          </a:p>
          <a:p>
            <a:endParaRPr lang="en-IN" sz="2400" dirty="0">
              <a:solidFill>
                <a:srgbClr val="002060"/>
              </a:solidFill>
              <a:latin typeface="Times" panose="02020603050405020304" pitchFamily="18" charset="0"/>
            </a:endParaRPr>
          </a:p>
        </p:txBody>
      </p:sp>
      <p:grpSp>
        <p:nvGrpSpPr>
          <p:cNvPr id="4" name="Group 3"/>
          <p:cNvGrpSpPr>
            <a:grpSpLocks/>
          </p:cNvGrpSpPr>
          <p:nvPr/>
        </p:nvGrpSpPr>
        <p:grpSpPr>
          <a:xfrm>
            <a:off x="785355" y="1189814"/>
            <a:ext cx="10089573" cy="3475530"/>
            <a:chOff x="0" y="0"/>
            <a:chExt cx="5317490" cy="2424938"/>
          </a:xfrm>
        </p:grpSpPr>
        <p:pic>
          <p:nvPicPr>
            <p:cNvPr id="5" name="Image 82"/>
            <p:cNvPicPr/>
            <p:nvPr/>
          </p:nvPicPr>
          <p:blipFill>
            <a:blip r:embed="rId2" cstate="print"/>
            <a:stretch>
              <a:fillRect/>
            </a:stretch>
          </p:blipFill>
          <p:spPr>
            <a:xfrm>
              <a:off x="0" y="0"/>
              <a:ext cx="5317490" cy="2424938"/>
            </a:xfrm>
            <a:prstGeom prst="rect">
              <a:avLst/>
            </a:prstGeom>
          </p:spPr>
        </p:pic>
        <p:sp>
          <p:nvSpPr>
            <p:cNvPr id="6" name="Graphic 83"/>
            <p:cNvSpPr/>
            <p:nvPr/>
          </p:nvSpPr>
          <p:spPr>
            <a:xfrm>
              <a:off x="93344" y="828319"/>
              <a:ext cx="2080260" cy="218440"/>
            </a:xfrm>
            <a:custGeom>
              <a:avLst/>
              <a:gdLst/>
              <a:ahLst/>
              <a:cxnLst/>
              <a:rect l="l" t="t" r="r" b="b"/>
              <a:pathLst>
                <a:path w="2080260" h="218440">
                  <a:moveTo>
                    <a:pt x="0" y="218440"/>
                  </a:moveTo>
                  <a:lnTo>
                    <a:pt x="2080260" y="218440"/>
                  </a:lnTo>
                  <a:lnTo>
                    <a:pt x="2080260" y="0"/>
                  </a:lnTo>
                  <a:lnTo>
                    <a:pt x="0" y="0"/>
                  </a:lnTo>
                  <a:lnTo>
                    <a:pt x="0" y="218440"/>
                  </a:lnTo>
                  <a:close/>
                </a:path>
              </a:pathLst>
            </a:custGeom>
            <a:ln w="25400">
              <a:solidFill>
                <a:srgbClr val="FFC000"/>
              </a:solidFill>
              <a:prstDash val="solid"/>
            </a:ln>
          </p:spPr>
          <p:txBody>
            <a:bodyPr wrap="square" lIns="0" tIns="0" rIns="0" bIns="0" rtlCol="0">
              <a:prstTxWarp prst="textNoShape">
                <a:avLst/>
              </a:prstTxWarp>
              <a:noAutofit/>
            </a:bodyPr>
            <a:lstStyle/>
            <a:p>
              <a:endParaRPr lang="en-IN"/>
            </a:p>
          </p:txBody>
        </p:sp>
      </p:grpSp>
      <p:sp>
        <p:nvSpPr>
          <p:cNvPr id="9" name="Rectangle 2"/>
          <p:cNvSpPr>
            <a:spLocks noChangeArrowheads="1"/>
          </p:cNvSpPr>
          <p:nvPr/>
        </p:nvSpPr>
        <p:spPr bwMode="auto">
          <a:xfrm>
            <a:off x="327170" y="4903886"/>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4097" name="Image 84"/>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84377" y="5229602"/>
            <a:ext cx="338706" cy="33570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3"/>
          <p:cNvSpPr>
            <a:spLocks noChangeArrowheads="1"/>
          </p:cNvSpPr>
          <p:nvPr/>
        </p:nvSpPr>
        <p:spPr bwMode="auto">
          <a:xfrm>
            <a:off x="883247" y="5211016"/>
            <a:ext cx="363945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47688" algn="l"/>
                <a:tab pos="1239838" algn="l"/>
              </a:tabLst>
              <a:defRPr>
                <a:solidFill>
                  <a:schemeClr val="tx1"/>
                </a:solidFill>
                <a:latin typeface="Arial" panose="020B0604020202020204" pitchFamily="34" charset="0"/>
              </a:defRPr>
            </a:lvl1pPr>
            <a:lvl2pPr eaLnBrk="0" fontAlgn="base" hangingPunct="0">
              <a:spcBef>
                <a:spcPct val="0"/>
              </a:spcBef>
              <a:spcAft>
                <a:spcPct val="0"/>
              </a:spcAft>
              <a:tabLst>
                <a:tab pos="547688" algn="l"/>
                <a:tab pos="1239838" algn="l"/>
              </a:tabLst>
              <a:defRPr>
                <a:solidFill>
                  <a:schemeClr val="tx1"/>
                </a:solidFill>
                <a:latin typeface="Arial" panose="020B0604020202020204" pitchFamily="34" charset="0"/>
              </a:defRPr>
            </a:lvl2pPr>
            <a:lvl3pPr eaLnBrk="0" fontAlgn="base" hangingPunct="0">
              <a:spcBef>
                <a:spcPct val="0"/>
              </a:spcBef>
              <a:spcAft>
                <a:spcPct val="0"/>
              </a:spcAft>
              <a:tabLst>
                <a:tab pos="547688" algn="l"/>
                <a:tab pos="1239838" algn="l"/>
              </a:tabLst>
              <a:defRPr>
                <a:solidFill>
                  <a:schemeClr val="tx1"/>
                </a:solidFill>
                <a:latin typeface="Arial" panose="020B0604020202020204" pitchFamily="34" charset="0"/>
              </a:defRPr>
            </a:lvl3pPr>
            <a:lvl4pPr eaLnBrk="0" fontAlgn="base" hangingPunct="0">
              <a:spcBef>
                <a:spcPct val="0"/>
              </a:spcBef>
              <a:spcAft>
                <a:spcPct val="0"/>
              </a:spcAft>
              <a:tabLst>
                <a:tab pos="547688" algn="l"/>
                <a:tab pos="1239838" algn="l"/>
              </a:tabLst>
              <a:defRPr>
                <a:solidFill>
                  <a:schemeClr val="tx1"/>
                </a:solidFill>
                <a:latin typeface="Arial" panose="020B0604020202020204" pitchFamily="34" charset="0"/>
              </a:defRPr>
            </a:lvl4pPr>
            <a:lvl5pPr eaLnBrk="0" fontAlgn="base" hangingPunct="0">
              <a:spcBef>
                <a:spcPct val="0"/>
              </a:spcBef>
              <a:spcAft>
                <a:spcPct val="0"/>
              </a:spcAft>
              <a:tabLst>
                <a:tab pos="547688" algn="l"/>
                <a:tab pos="1239838" algn="l"/>
              </a:tabLst>
              <a:defRPr>
                <a:solidFill>
                  <a:schemeClr val="tx1"/>
                </a:solidFill>
                <a:latin typeface="Arial" panose="020B0604020202020204" pitchFamily="34" charset="0"/>
              </a:defRPr>
            </a:lvl5pPr>
            <a:lvl6pPr eaLnBrk="0" fontAlgn="base" hangingPunct="0">
              <a:spcBef>
                <a:spcPct val="0"/>
              </a:spcBef>
              <a:spcAft>
                <a:spcPct val="0"/>
              </a:spcAft>
              <a:tabLst>
                <a:tab pos="547688" algn="l"/>
                <a:tab pos="1239838" algn="l"/>
              </a:tabLst>
              <a:defRPr>
                <a:solidFill>
                  <a:schemeClr val="tx1"/>
                </a:solidFill>
                <a:latin typeface="Arial" panose="020B0604020202020204" pitchFamily="34" charset="0"/>
              </a:defRPr>
            </a:lvl6pPr>
            <a:lvl7pPr eaLnBrk="0" fontAlgn="base" hangingPunct="0">
              <a:spcBef>
                <a:spcPct val="0"/>
              </a:spcBef>
              <a:spcAft>
                <a:spcPct val="0"/>
              </a:spcAft>
              <a:tabLst>
                <a:tab pos="547688" algn="l"/>
                <a:tab pos="1239838" algn="l"/>
              </a:tabLst>
              <a:defRPr>
                <a:solidFill>
                  <a:schemeClr val="tx1"/>
                </a:solidFill>
                <a:latin typeface="Arial" panose="020B0604020202020204" pitchFamily="34" charset="0"/>
              </a:defRPr>
            </a:lvl7pPr>
            <a:lvl8pPr eaLnBrk="0" fontAlgn="base" hangingPunct="0">
              <a:spcBef>
                <a:spcPct val="0"/>
              </a:spcBef>
              <a:spcAft>
                <a:spcPct val="0"/>
              </a:spcAft>
              <a:tabLst>
                <a:tab pos="547688" algn="l"/>
                <a:tab pos="1239838" algn="l"/>
              </a:tabLst>
              <a:defRPr>
                <a:solidFill>
                  <a:schemeClr val="tx1"/>
                </a:solidFill>
                <a:latin typeface="Arial" panose="020B0604020202020204" pitchFamily="34" charset="0"/>
              </a:defRPr>
            </a:lvl8pPr>
            <a:lvl9pPr eaLnBrk="0" fontAlgn="base" hangingPunct="0">
              <a:spcBef>
                <a:spcPct val="0"/>
              </a:spcBef>
              <a:spcAft>
                <a:spcPct val="0"/>
              </a:spcAft>
              <a:tabLst>
                <a:tab pos="547688" algn="l"/>
                <a:tab pos="12398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47688" algn="l"/>
                <a:tab pos="1239838" algn="l"/>
              </a:tabLst>
            </a:pPr>
            <a:r>
              <a:rPr kumimoji="0" lang="en-US" altLang="en-US" sz="2000" b="0" i="0" u="none" strike="noStrike" cap="none" normalizeH="0" baseline="0" dirty="0" smtClean="0">
                <a:ln>
                  <a:noFill/>
                </a:ln>
                <a:solidFill>
                  <a:schemeClr val="tx1"/>
                </a:solidFill>
                <a:effectLst/>
                <a:latin typeface="Times" panose="02020603050405020304" pitchFamily="18" charset="0"/>
                <a:ea typeface="Calibri" panose="020F0502020204030204" pitchFamily="34" charset="0"/>
              </a:rPr>
              <a:t>Click</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 on	 under the schedule tab.</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55260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829516" y="6014703"/>
            <a:ext cx="1142245" cy="669925"/>
          </a:xfrm>
        </p:spPr>
        <p:txBody>
          <a:bodyPr/>
          <a:lstStyle/>
          <a:p>
            <a:pPr defTabSz="1219170">
              <a:buClr>
                <a:srgbClr val="000000"/>
              </a:buClr>
            </a:pPr>
            <a:fld id="{00000000-1234-1234-1234-123412341234}" type="slidenum">
              <a:rPr lang="en-GB" kern="0"/>
              <a:pPr defTabSz="1219170">
                <a:buClr>
                  <a:srgbClr val="000000"/>
                </a:buClr>
              </a:pPr>
              <a:t>35</a:t>
            </a:fld>
            <a:endParaRPr lang="en-GB" kern="0" dirty="0"/>
          </a:p>
        </p:txBody>
      </p:sp>
      <p:pic>
        <p:nvPicPr>
          <p:cNvPr id="4" name="Image 85"/>
          <p:cNvPicPr/>
          <p:nvPr/>
        </p:nvPicPr>
        <p:blipFill>
          <a:blip r:embed="rId2" cstate="print"/>
          <a:stretch>
            <a:fillRect/>
          </a:stretch>
        </p:blipFill>
        <p:spPr>
          <a:xfrm>
            <a:off x="604771" y="352532"/>
            <a:ext cx="10674172" cy="3586480"/>
          </a:xfrm>
          <a:prstGeom prst="rect">
            <a:avLst/>
          </a:prstGeom>
        </p:spPr>
      </p:pic>
      <p:sp>
        <p:nvSpPr>
          <p:cNvPr id="2" name="TextBox 1"/>
          <p:cNvSpPr txBox="1"/>
          <p:nvPr/>
        </p:nvSpPr>
        <p:spPr>
          <a:xfrm>
            <a:off x="498416" y="4084479"/>
            <a:ext cx="10709276" cy="2862322"/>
          </a:xfrm>
          <a:prstGeom prst="rect">
            <a:avLst/>
          </a:prstGeom>
          <a:noFill/>
        </p:spPr>
        <p:txBody>
          <a:bodyPr wrap="square" rtlCol="0">
            <a:spAutoFit/>
          </a:bodyPr>
          <a:lstStyle/>
          <a:p>
            <a:pPr marL="285750" lvl="0" indent="-285750">
              <a:buFont typeface="Wingdings" panose="05000000000000000000" pitchFamily="2" charset="2"/>
              <a:buChar char="§"/>
            </a:pPr>
            <a:r>
              <a:rPr lang="en-US" sz="2000" dirty="0">
                <a:latin typeface="Times" panose="02020603050405020304" pitchFamily="18" charset="0"/>
              </a:rPr>
              <a:t>Fill all the required details like Opening Balance, Current Year surplus / (deficit) of Income &amp; Expenditure A/c for both Previous Year and Current Year.</a:t>
            </a:r>
            <a:endParaRPr lang="en-IN" sz="2000" dirty="0">
              <a:latin typeface="Times" panose="02020603050405020304" pitchFamily="18" charset="0"/>
            </a:endParaRPr>
          </a:p>
          <a:p>
            <a:pPr marL="285750" lvl="0" indent="-285750">
              <a:buFont typeface="Wingdings" panose="05000000000000000000" pitchFamily="2" charset="2"/>
              <a:buChar char="§"/>
            </a:pPr>
            <a:r>
              <a:rPr lang="en-US" sz="2000" dirty="0">
                <a:latin typeface="Times" panose="02020603050405020304" pitchFamily="18" charset="0"/>
              </a:rPr>
              <a:t>Click on “Delete” button to delete the details you want to.</a:t>
            </a:r>
            <a:endParaRPr lang="en-IN" sz="2000" dirty="0">
              <a:latin typeface="Times" panose="02020603050405020304" pitchFamily="18" charset="0"/>
            </a:endParaRPr>
          </a:p>
          <a:p>
            <a:pPr marL="285750" lvl="0" indent="-285750">
              <a:buFont typeface="Wingdings" panose="05000000000000000000" pitchFamily="2" charset="2"/>
              <a:buChar char="§"/>
            </a:pPr>
            <a:r>
              <a:rPr lang="en-US" sz="2000" dirty="0">
                <a:latin typeface="Times" panose="02020603050405020304" pitchFamily="18" charset="0"/>
              </a:rPr>
              <a:t>Click on “+Add More” button to add more details.</a:t>
            </a:r>
            <a:endParaRPr lang="en-IN" sz="2000" dirty="0">
              <a:latin typeface="Times" panose="02020603050405020304" pitchFamily="18" charset="0"/>
            </a:endParaRPr>
          </a:p>
          <a:p>
            <a:pPr marL="285750" lvl="0" indent="-285750">
              <a:buFont typeface="Wingdings" panose="05000000000000000000" pitchFamily="2" charset="2"/>
              <a:buChar char="§"/>
            </a:pPr>
            <a:r>
              <a:rPr lang="en-US" sz="2000" dirty="0">
                <a:latin typeface="Times" panose="02020603050405020304" pitchFamily="18" charset="0"/>
              </a:rPr>
              <a:t>Closing Balance for both the years will get updated automatically as per the data you have entered in the required Fields.</a:t>
            </a:r>
            <a:endParaRPr lang="en-IN" sz="2000" dirty="0">
              <a:latin typeface="Times" panose="02020603050405020304" pitchFamily="18" charset="0"/>
            </a:endParaRPr>
          </a:p>
          <a:p>
            <a:pPr marL="285750" lvl="0" indent="-285750">
              <a:buFont typeface="Wingdings" panose="05000000000000000000" pitchFamily="2" charset="2"/>
              <a:buChar char="§"/>
            </a:pPr>
            <a:r>
              <a:rPr lang="en-US" sz="2000" dirty="0">
                <a:latin typeface="Times" panose="02020603050405020304" pitchFamily="18" charset="0"/>
              </a:rPr>
              <a:t>Click on “Reset” button to reset the details entered and enter details again.</a:t>
            </a:r>
            <a:endParaRPr lang="en-IN" sz="2000" dirty="0">
              <a:latin typeface="Times" panose="02020603050405020304" pitchFamily="18" charset="0"/>
            </a:endParaRPr>
          </a:p>
          <a:p>
            <a:pPr marL="285750" lvl="0" indent="-285750">
              <a:buFont typeface="Wingdings" panose="05000000000000000000" pitchFamily="2" charset="2"/>
              <a:buChar char="§"/>
            </a:pPr>
            <a:r>
              <a:rPr lang="en-US" sz="2000" dirty="0">
                <a:latin typeface="Times" panose="02020603050405020304" pitchFamily="18" charset="0"/>
              </a:rPr>
              <a:t>Click on “Save” button to save the details.</a:t>
            </a:r>
            <a:endParaRPr lang="en-IN" sz="2000" dirty="0">
              <a:latin typeface="Times" panose="02020603050405020304" pitchFamily="18" charset="0"/>
            </a:endParaRPr>
          </a:p>
          <a:p>
            <a:endParaRPr lang="en-IN" sz="2000" dirty="0">
              <a:latin typeface="Times" panose="02020603050405020304" pitchFamily="18" charset="0"/>
            </a:endParaRPr>
          </a:p>
        </p:txBody>
      </p:sp>
    </p:spTree>
    <p:extLst>
      <p:ext uri="{BB962C8B-B14F-4D97-AF65-F5344CB8AC3E}">
        <p14:creationId xmlns:p14="http://schemas.microsoft.com/office/powerpoint/2010/main" xmlns="" val="9219152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866539" y="6006314"/>
            <a:ext cx="1142245" cy="669925"/>
          </a:xfrm>
        </p:spPr>
        <p:txBody>
          <a:bodyPr/>
          <a:lstStyle/>
          <a:p>
            <a:pPr defTabSz="1219170">
              <a:buClr>
                <a:srgbClr val="000000"/>
              </a:buClr>
            </a:pPr>
            <a:fld id="{00000000-1234-1234-1234-123412341234}" type="slidenum">
              <a:rPr lang="en-GB" kern="0"/>
              <a:pPr defTabSz="1219170">
                <a:buClr>
                  <a:srgbClr val="000000"/>
                </a:buClr>
              </a:pPr>
              <a:t>36</a:t>
            </a:fld>
            <a:endParaRPr lang="en-GB" kern="0" dirty="0"/>
          </a:p>
        </p:txBody>
      </p:sp>
      <p:grpSp>
        <p:nvGrpSpPr>
          <p:cNvPr id="4" name="Group 3"/>
          <p:cNvGrpSpPr>
            <a:grpSpLocks/>
          </p:cNvGrpSpPr>
          <p:nvPr/>
        </p:nvGrpSpPr>
        <p:grpSpPr>
          <a:xfrm>
            <a:off x="685801" y="751349"/>
            <a:ext cx="10349344" cy="3197195"/>
            <a:chOff x="0" y="0"/>
            <a:chExt cx="5317490" cy="2424938"/>
          </a:xfrm>
        </p:grpSpPr>
        <p:pic>
          <p:nvPicPr>
            <p:cNvPr id="5" name="Image 87"/>
            <p:cNvPicPr/>
            <p:nvPr/>
          </p:nvPicPr>
          <p:blipFill>
            <a:blip r:embed="rId2" cstate="print"/>
            <a:stretch>
              <a:fillRect/>
            </a:stretch>
          </p:blipFill>
          <p:spPr>
            <a:xfrm>
              <a:off x="0" y="0"/>
              <a:ext cx="5317490" cy="2424938"/>
            </a:xfrm>
            <a:prstGeom prst="rect">
              <a:avLst/>
            </a:prstGeom>
          </p:spPr>
        </p:pic>
        <p:sp>
          <p:nvSpPr>
            <p:cNvPr id="6" name="Graphic 88"/>
            <p:cNvSpPr/>
            <p:nvPr/>
          </p:nvSpPr>
          <p:spPr>
            <a:xfrm>
              <a:off x="2233929" y="828255"/>
              <a:ext cx="3060700" cy="211454"/>
            </a:xfrm>
            <a:custGeom>
              <a:avLst/>
              <a:gdLst/>
              <a:ahLst/>
              <a:cxnLst/>
              <a:rect l="l" t="t" r="r" b="b"/>
              <a:pathLst>
                <a:path w="3060700" h="211454">
                  <a:moveTo>
                    <a:pt x="0" y="211455"/>
                  </a:moveTo>
                  <a:lnTo>
                    <a:pt x="3060699" y="211455"/>
                  </a:lnTo>
                  <a:lnTo>
                    <a:pt x="3060699" y="0"/>
                  </a:lnTo>
                  <a:lnTo>
                    <a:pt x="0" y="0"/>
                  </a:lnTo>
                  <a:lnTo>
                    <a:pt x="0" y="211455"/>
                  </a:lnTo>
                  <a:close/>
                </a:path>
              </a:pathLst>
            </a:custGeom>
            <a:ln w="25399">
              <a:solidFill>
                <a:srgbClr val="FFC000"/>
              </a:solidFill>
              <a:prstDash val="solid"/>
            </a:ln>
          </p:spPr>
          <p:txBody>
            <a:bodyPr wrap="square" lIns="0" tIns="0" rIns="0" bIns="0" rtlCol="0">
              <a:prstTxWarp prst="textNoShape">
                <a:avLst/>
              </a:prstTxWarp>
              <a:noAutofit/>
            </a:bodyPr>
            <a:lstStyle/>
            <a:p>
              <a:endParaRPr lang="en-IN"/>
            </a:p>
          </p:txBody>
        </p:sp>
      </p:grpSp>
      <p:sp>
        <p:nvSpPr>
          <p:cNvPr id="2" name="TextBox 1"/>
          <p:cNvSpPr txBox="1"/>
          <p:nvPr/>
        </p:nvSpPr>
        <p:spPr>
          <a:xfrm>
            <a:off x="685801" y="4440404"/>
            <a:ext cx="10304850" cy="1323439"/>
          </a:xfrm>
          <a:prstGeom prst="rect">
            <a:avLst/>
          </a:prstGeom>
          <a:noFill/>
        </p:spPr>
        <p:txBody>
          <a:bodyPr wrap="square" rtlCol="0">
            <a:spAutoFit/>
          </a:bodyPr>
          <a:lstStyle/>
          <a:p>
            <a:pPr marL="285750" lvl="0" indent="-285750">
              <a:buFont typeface="Wingdings" panose="05000000000000000000" pitchFamily="2" charset="2"/>
              <a:buChar char="§"/>
            </a:pPr>
            <a:r>
              <a:rPr lang="en-US" sz="2000" dirty="0">
                <a:latin typeface="Times" panose="02020603050405020304" pitchFamily="18" charset="0"/>
              </a:rPr>
              <a:t>After saving the details, balance for the previous year and Current year will get updated for the General fund.</a:t>
            </a:r>
            <a:endParaRPr lang="en-IN" sz="2000" dirty="0">
              <a:latin typeface="Times" panose="02020603050405020304" pitchFamily="18" charset="0"/>
            </a:endParaRPr>
          </a:p>
          <a:p>
            <a:r>
              <a:rPr lang="en-US" sz="2000" dirty="0">
                <a:latin typeface="Times" panose="02020603050405020304" pitchFamily="18" charset="0"/>
              </a:rPr>
              <a:t/>
            </a:r>
            <a:br>
              <a:rPr lang="en-US" sz="2000" dirty="0">
                <a:latin typeface="Times" panose="02020603050405020304" pitchFamily="18" charset="0"/>
              </a:rPr>
            </a:br>
            <a:endParaRPr lang="en-IN" sz="2000" dirty="0">
              <a:latin typeface="Times" panose="02020603050405020304" pitchFamily="18" charset="0"/>
            </a:endParaRPr>
          </a:p>
        </p:txBody>
      </p:sp>
    </p:spTree>
    <p:extLst>
      <p:ext uri="{BB962C8B-B14F-4D97-AF65-F5344CB8AC3E}">
        <p14:creationId xmlns:p14="http://schemas.microsoft.com/office/powerpoint/2010/main" xmlns="" val="33587346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842043" y="6062528"/>
            <a:ext cx="1142245" cy="669925"/>
          </a:xfrm>
        </p:spPr>
        <p:txBody>
          <a:bodyPr/>
          <a:lstStyle/>
          <a:p>
            <a:pPr defTabSz="1219170">
              <a:buClr>
                <a:srgbClr val="000000"/>
              </a:buClr>
            </a:pPr>
            <a:fld id="{00000000-1234-1234-1234-123412341234}" type="slidenum">
              <a:rPr lang="en-GB" kern="0"/>
              <a:pPr defTabSz="1219170">
                <a:buClr>
                  <a:srgbClr val="000000"/>
                </a:buClr>
              </a:pPr>
              <a:t>37</a:t>
            </a:fld>
            <a:endParaRPr lang="en-GB" kern="0" dirty="0"/>
          </a:p>
        </p:txBody>
      </p:sp>
      <p:sp>
        <p:nvSpPr>
          <p:cNvPr id="4" name="TextBox 3"/>
          <p:cNvSpPr txBox="1"/>
          <p:nvPr/>
        </p:nvSpPr>
        <p:spPr>
          <a:xfrm>
            <a:off x="533748" y="294661"/>
            <a:ext cx="10702637" cy="1938992"/>
          </a:xfrm>
          <a:prstGeom prst="rect">
            <a:avLst/>
          </a:prstGeom>
          <a:noFill/>
        </p:spPr>
        <p:txBody>
          <a:bodyPr wrap="square" rtlCol="0">
            <a:spAutoFit/>
          </a:bodyPr>
          <a:lstStyle/>
          <a:p>
            <a:r>
              <a:rPr lang="en-US" sz="2000" b="1" dirty="0" smtClean="0">
                <a:solidFill>
                  <a:srgbClr val="002060"/>
                </a:solidFill>
                <a:latin typeface="Times" panose="02020603050405020304" pitchFamily="18" charset="0"/>
              </a:rPr>
              <a:t>3. Earmarked Fund</a:t>
            </a:r>
          </a:p>
          <a:p>
            <a:r>
              <a:rPr lang="en-US" sz="2000" b="1" dirty="0" smtClean="0">
                <a:latin typeface="Times" panose="02020603050405020304" pitchFamily="18" charset="0"/>
              </a:rPr>
              <a:t>	Earmarked </a:t>
            </a:r>
            <a:r>
              <a:rPr lang="en-US" sz="2000" b="1" dirty="0">
                <a:latin typeface="Times" panose="02020603050405020304" pitchFamily="18" charset="0"/>
              </a:rPr>
              <a:t>Fund (Schedule -3) </a:t>
            </a:r>
            <a:r>
              <a:rPr lang="en-US" sz="2000" dirty="0">
                <a:latin typeface="Times" panose="02020603050405020304" pitchFamily="18" charset="0"/>
              </a:rPr>
              <a:t>this is the fund which is made for specific purpose other than the reserves reported under the schedule -4 “Reserve”. Every type of Earmarked fund should be reported separately with opening, adjustment &amp; closing balance. A free text area has also been given to report material facts and mandatory </a:t>
            </a:r>
            <a:r>
              <a:rPr lang="en-US" sz="2000" dirty="0" smtClean="0">
                <a:latin typeface="Times" panose="02020603050405020304" pitchFamily="18" charset="0"/>
              </a:rPr>
              <a:t>disclosures.</a:t>
            </a:r>
            <a:endParaRPr lang="en-IN" sz="2000" b="1" u="sng" dirty="0">
              <a:latin typeface="Times" panose="02020603050405020304" pitchFamily="18" charset="0"/>
            </a:endParaRPr>
          </a:p>
          <a:p>
            <a:endParaRPr lang="en-IN" sz="2000" dirty="0">
              <a:latin typeface="Times" panose="02020603050405020304" pitchFamily="18" charset="0"/>
            </a:endParaRPr>
          </a:p>
        </p:txBody>
      </p:sp>
      <p:grpSp>
        <p:nvGrpSpPr>
          <p:cNvPr id="5" name="Group 4"/>
          <p:cNvGrpSpPr>
            <a:grpSpLocks/>
          </p:cNvGrpSpPr>
          <p:nvPr/>
        </p:nvGrpSpPr>
        <p:grpSpPr>
          <a:xfrm>
            <a:off x="614303" y="2048987"/>
            <a:ext cx="10798863" cy="3362008"/>
            <a:chOff x="0" y="0"/>
            <a:chExt cx="5317490" cy="2424938"/>
          </a:xfrm>
        </p:grpSpPr>
        <p:pic>
          <p:nvPicPr>
            <p:cNvPr id="6" name="Image 90"/>
            <p:cNvPicPr/>
            <p:nvPr/>
          </p:nvPicPr>
          <p:blipFill>
            <a:blip r:embed="rId2" cstate="print"/>
            <a:stretch>
              <a:fillRect/>
            </a:stretch>
          </p:blipFill>
          <p:spPr>
            <a:xfrm>
              <a:off x="0" y="0"/>
              <a:ext cx="5317490" cy="2424938"/>
            </a:xfrm>
            <a:prstGeom prst="rect">
              <a:avLst/>
            </a:prstGeom>
          </p:spPr>
        </p:pic>
        <p:sp>
          <p:nvSpPr>
            <p:cNvPr id="7" name="Graphic 91"/>
            <p:cNvSpPr/>
            <p:nvPr/>
          </p:nvSpPr>
          <p:spPr>
            <a:xfrm>
              <a:off x="103504" y="1015111"/>
              <a:ext cx="2080260" cy="218440"/>
            </a:xfrm>
            <a:custGeom>
              <a:avLst/>
              <a:gdLst/>
              <a:ahLst/>
              <a:cxnLst/>
              <a:rect l="l" t="t" r="r" b="b"/>
              <a:pathLst>
                <a:path w="2080260" h="218440">
                  <a:moveTo>
                    <a:pt x="0" y="218439"/>
                  </a:moveTo>
                  <a:lnTo>
                    <a:pt x="2080260" y="218439"/>
                  </a:lnTo>
                  <a:lnTo>
                    <a:pt x="2080260" y="0"/>
                  </a:lnTo>
                  <a:lnTo>
                    <a:pt x="0" y="0"/>
                  </a:lnTo>
                  <a:lnTo>
                    <a:pt x="0" y="218439"/>
                  </a:lnTo>
                  <a:close/>
                </a:path>
              </a:pathLst>
            </a:custGeom>
            <a:ln w="25400">
              <a:solidFill>
                <a:srgbClr val="FFC000"/>
              </a:solidFill>
              <a:prstDash val="solid"/>
            </a:ln>
          </p:spPr>
          <p:txBody>
            <a:bodyPr wrap="square" lIns="0" tIns="0" rIns="0" bIns="0" rtlCol="0">
              <a:prstTxWarp prst="textNoShape">
                <a:avLst/>
              </a:prstTxWarp>
              <a:noAutofit/>
            </a:bodyPr>
            <a:lstStyle/>
            <a:p>
              <a:endParaRPr lang="en-IN"/>
            </a:p>
          </p:txBody>
        </p:sp>
      </p:grpSp>
      <p:sp>
        <p:nvSpPr>
          <p:cNvPr id="2" name="Rectangle 2"/>
          <p:cNvSpPr>
            <a:spLocks noChangeArrowheads="1"/>
          </p:cNvSpPr>
          <p:nvPr/>
        </p:nvSpPr>
        <p:spPr bwMode="auto">
          <a:xfrm>
            <a:off x="533748" y="5695934"/>
            <a:ext cx="116891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Times" panose="02020603050405020304" pitchFamily="18" charset="0"/>
                <a:ea typeface="Calibri" panose="020F0502020204030204" pitchFamily="34" charset="0"/>
              </a:rPr>
              <a:t> Click on </a:t>
            </a:r>
            <a:endParaRPr kumimoji="0" lang="en-US" altLang="en-US" b="0" i="0" u="none" strike="noStrike" cap="none" normalizeH="0" baseline="0" dirty="0" smtClean="0">
              <a:ln>
                <a:noFill/>
              </a:ln>
              <a:solidFill>
                <a:schemeClr val="tx1"/>
              </a:solidFill>
              <a:effectLst/>
              <a:latin typeface="Times" panose="02020603050405020304" pitchFamily="18" charset="0"/>
            </a:endParaRPr>
          </a:p>
        </p:txBody>
      </p:sp>
      <p:pic>
        <p:nvPicPr>
          <p:cNvPr id="5121" name="Image 92"/>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17141" y="5723974"/>
            <a:ext cx="396421" cy="31325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3"/>
          <p:cNvSpPr>
            <a:spLocks noChangeArrowheads="1"/>
          </p:cNvSpPr>
          <p:nvPr/>
        </p:nvSpPr>
        <p:spPr bwMode="auto">
          <a:xfrm>
            <a:off x="1963228" y="5695933"/>
            <a:ext cx="206979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47688" algn="l"/>
              </a:tabLst>
              <a:defRPr>
                <a:solidFill>
                  <a:schemeClr val="tx1"/>
                </a:solidFill>
                <a:latin typeface="Arial" panose="020B0604020202020204" pitchFamily="34" charset="0"/>
              </a:defRPr>
            </a:lvl1pPr>
            <a:lvl2pPr eaLnBrk="0" fontAlgn="base" hangingPunct="0">
              <a:spcBef>
                <a:spcPct val="0"/>
              </a:spcBef>
              <a:spcAft>
                <a:spcPct val="0"/>
              </a:spcAft>
              <a:tabLst>
                <a:tab pos="547688" algn="l"/>
              </a:tabLst>
              <a:defRPr>
                <a:solidFill>
                  <a:schemeClr val="tx1"/>
                </a:solidFill>
                <a:latin typeface="Arial" panose="020B0604020202020204" pitchFamily="34" charset="0"/>
              </a:defRPr>
            </a:lvl2pPr>
            <a:lvl3pPr eaLnBrk="0" fontAlgn="base" hangingPunct="0">
              <a:spcBef>
                <a:spcPct val="0"/>
              </a:spcBef>
              <a:spcAft>
                <a:spcPct val="0"/>
              </a:spcAft>
              <a:tabLst>
                <a:tab pos="547688" algn="l"/>
              </a:tabLst>
              <a:defRPr>
                <a:solidFill>
                  <a:schemeClr val="tx1"/>
                </a:solidFill>
                <a:latin typeface="Arial" panose="020B0604020202020204" pitchFamily="34" charset="0"/>
              </a:defRPr>
            </a:lvl3pPr>
            <a:lvl4pPr eaLnBrk="0" fontAlgn="base" hangingPunct="0">
              <a:spcBef>
                <a:spcPct val="0"/>
              </a:spcBef>
              <a:spcAft>
                <a:spcPct val="0"/>
              </a:spcAft>
              <a:tabLst>
                <a:tab pos="547688" algn="l"/>
              </a:tabLst>
              <a:defRPr>
                <a:solidFill>
                  <a:schemeClr val="tx1"/>
                </a:solidFill>
                <a:latin typeface="Arial" panose="020B0604020202020204" pitchFamily="34" charset="0"/>
              </a:defRPr>
            </a:lvl4pPr>
            <a:lvl5pPr eaLnBrk="0" fontAlgn="base" hangingPunct="0">
              <a:spcBef>
                <a:spcPct val="0"/>
              </a:spcBef>
              <a:spcAft>
                <a:spcPct val="0"/>
              </a:spcAft>
              <a:tabLst>
                <a:tab pos="547688" algn="l"/>
              </a:tabLst>
              <a:defRPr>
                <a:solidFill>
                  <a:schemeClr val="tx1"/>
                </a:solidFill>
                <a:latin typeface="Arial" panose="020B0604020202020204" pitchFamily="34" charset="0"/>
              </a:defRPr>
            </a:lvl5pPr>
            <a:lvl6pPr eaLnBrk="0" fontAlgn="base" hangingPunct="0">
              <a:spcBef>
                <a:spcPct val="0"/>
              </a:spcBef>
              <a:spcAft>
                <a:spcPct val="0"/>
              </a:spcAft>
              <a:tabLst>
                <a:tab pos="547688" algn="l"/>
              </a:tabLst>
              <a:defRPr>
                <a:solidFill>
                  <a:schemeClr val="tx1"/>
                </a:solidFill>
                <a:latin typeface="Arial" panose="020B0604020202020204" pitchFamily="34" charset="0"/>
              </a:defRPr>
            </a:lvl6pPr>
            <a:lvl7pPr eaLnBrk="0" fontAlgn="base" hangingPunct="0">
              <a:spcBef>
                <a:spcPct val="0"/>
              </a:spcBef>
              <a:spcAft>
                <a:spcPct val="0"/>
              </a:spcAft>
              <a:tabLst>
                <a:tab pos="547688" algn="l"/>
              </a:tabLst>
              <a:defRPr>
                <a:solidFill>
                  <a:schemeClr val="tx1"/>
                </a:solidFill>
                <a:latin typeface="Arial" panose="020B0604020202020204" pitchFamily="34" charset="0"/>
              </a:defRPr>
            </a:lvl7pPr>
            <a:lvl8pPr eaLnBrk="0" fontAlgn="base" hangingPunct="0">
              <a:spcBef>
                <a:spcPct val="0"/>
              </a:spcBef>
              <a:spcAft>
                <a:spcPct val="0"/>
              </a:spcAft>
              <a:tabLst>
                <a:tab pos="547688" algn="l"/>
              </a:tabLst>
              <a:defRPr>
                <a:solidFill>
                  <a:schemeClr val="tx1"/>
                </a:solidFill>
                <a:latin typeface="Arial" panose="020B0604020202020204" pitchFamily="34" charset="0"/>
              </a:defRPr>
            </a:lvl8pPr>
            <a:lvl9pPr eaLnBrk="0" fontAlgn="base" hangingPunct="0">
              <a:spcBef>
                <a:spcPct val="0"/>
              </a:spcBef>
              <a:spcAft>
                <a:spcPct val="0"/>
              </a:spcAft>
              <a:tabLst>
                <a:tab pos="5476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47688" algn="l"/>
              </a:tabLst>
            </a:pPr>
            <a:r>
              <a:rPr kumimoji="0" lang="en-US" altLang="en-US" b="0" i="0" u="none" strike="noStrike" cap="none" normalizeH="0" baseline="0" dirty="0" smtClean="0">
                <a:ln>
                  <a:noFill/>
                </a:ln>
                <a:solidFill>
                  <a:schemeClr val="tx1"/>
                </a:solidFill>
                <a:effectLst/>
                <a:latin typeface="Times" panose="02020603050405020304" pitchFamily="18" charset="0"/>
                <a:ea typeface="Calibri" panose="020F0502020204030204" pitchFamily="34" charset="0"/>
                <a:cs typeface="Times New Roman" panose="02020603050405020304" pitchFamily="18" charset="0"/>
              </a:rPr>
              <a:t> </a:t>
            </a:r>
            <a:r>
              <a:rPr kumimoji="0" lang="en-US" altLang="en-US" b="0" i="0" u="none" strike="noStrike" cap="none" normalizeH="0" baseline="0" dirty="0" smtClean="0">
                <a:ln>
                  <a:noFill/>
                </a:ln>
                <a:solidFill>
                  <a:schemeClr val="tx1"/>
                </a:solidFill>
                <a:effectLst/>
                <a:latin typeface="Times" panose="02020603050405020304" pitchFamily="18" charset="0"/>
                <a:ea typeface="Calibri" panose="020F0502020204030204" pitchFamily="34" charset="0"/>
              </a:rPr>
              <a:t>under Schedule tab.</a:t>
            </a:r>
            <a:endParaRPr kumimoji="0" lang="en-US" altLang="en-US" b="0" i="0" u="none" strike="noStrike" cap="none" normalizeH="0" baseline="0" dirty="0" smtClean="0">
              <a:ln>
                <a:noFill/>
              </a:ln>
              <a:solidFill>
                <a:schemeClr val="tx1"/>
              </a:solidFill>
              <a:effectLst/>
              <a:latin typeface="Times" panose="02020603050405020304" pitchFamily="18" charset="0"/>
            </a:endParaRPr>
          </a:p>
        </p:txBody>
      </p:sp>
    </p:spTree>
    <p:extLst>
      <p:ext uri="{BB962C8B-B14F-4D97-AF65-F5344CB8AC3E}">
        <p14:creationId xmlns:p14="http://schemas.microsoft.com/office/powerpoint/2010/main" xmlns="" val="37989425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640036" y="5888869"/>
            <a:ext cx="1142245" cy="669925"/>
          </a:xfrm>
        </p:spPr>
        <p:txBody>
          <a:bodyPr/>
          <a:lstStyle/>
          <a:p>
            <a:pPr defTabSz="1219170">
              <a:buClr>
                <a:srgbClr val="000000"/>
              </a:buClr>
            </a:pPr>
            <a:fld id="{00000000-1234-1234-1234-123412341234}" type="slidenum">
              <a:rPr lang="en-GB" kern="0"/>
              <a:pPr defTabSz="1219170">
                <a:buClr>
                  <a:srgbClr val="000000"/>
                </a:buClr>
              </a:pPr>
              <a:t>38</a:t>
            </a:fld>
            <a:endParaRPr lang="en-GB" kern="0" dirty="0"/>
          </a:p>
        </p:txBody>
      </p:sp>
      <p:pic>
        <p:nvPicPr>
          <p:cNvPr id="4" name="Image 93" descr="C:\Users\ecipi\Desktop\Screenshots\Annual_Audited_Account\add_earmarked_fund_1.png"/>
          <p:cNvPicPr/>
          <p:nvPr/>
        </p:nvPicPr>
        <p:blipFill>
          <a:blip r:embed="rId2" cstate="print"/>
          <a:stretch>
            <a:fillRect/>
          </a:stretch>
        </p:blipFill>
        <p:spPr>
          <a:xfrm>
            <a:off x="765781" y="498532"/>
            <a:ext cx="10536382" cy="3044767"/>
          </a:xfrm>
          <a:prstGeom prst="rect">
            <a:avLst/>
          </a:prstGeom>
        </p:spPr>
      </p:pic>
      <p:sp>
        <p:nvSpPr>
          <p:cNvPr id="2" name="TextBox 1"/>
          <p:cNvSpPr txBox="1"/>
          <p:nvPr/>
        </p:nvSpPr>
        <p:spPr>
          <a:xfrm>
            <a:off x="679063" y="3801071"/>
            <a:ext cx="10623100" cy="3170099"/>
          </a:xfrm>
          <a:prstGeom prst="rect">
            <a:avLst/>
          </a:prstGeom>
          <a:noFill/>
        </p:spPr>
        <p:txBody>
          <a:bodyPr wrap="square" rtlCol="0">
            <a:spAutoFit/>
          </a:bodyPr>
          <a:lstStyle/>
          <a:p>
            <a:pPr marL="285750" lvl="0" indent="-285750">
              <a:buFont typeface="Wingdings" panose="05000000000000000000" pitchFamily="2" charset="2"/>
              <a:buChar char="§"/>
            </a:pPr>
            <a:r>
              <a:rPr lang="en-US" sz="2000" dirty="0">
                <a:latin typeface="Times" panose="02020603050405020304" pitchFamily="18" charset="0"/>
              </a:rPr>
              <a:t>Fill all the required details like Opening Balance, Net Addition / Deduction during the Year for both previous year and Current Year.</a:t>
            </a:r>
            <a:endParaRPr lang="en-IN" sz="2000" dirty="0">
              <a:latin typeface="Times" panose="02020603050405020304" pitchFamily="18" charset="0"/>
            </a:endParaRPr>
          </a:p>
          <a:p>
            <a:pPr marL="285750" lvl="0" indent="-285750">
              <a:buFont typeface="Wingdings" panose="05000000000000000000" pitchFamily="2" charset="2"/>
              <a:buChar char="§"/>
            </a:pPr>
            <a:r>
              <a:rPr lang="en-US" sz="2000" dirty="0">
                <a:latin typeface="Times" panose="02020603050405020304" pitchFamily="18" charset="0"/>
              </a:rPr>
              <a:t>Closing Balance for both the years will get updated automatically as per the data you have entered in the Required Fields.</a:t>
            </a:r>
            <a:endParaRPr lang="en-IN" sz="2000" dirty="0">
              <a:latin typeface="Times" panose="02020603050405020304" pitchFamily="18" charset="0"/>
            </a:endParaRPr>
          </a:p>
          <a:p>
            <a:pPr marL="285750" lvl="0" indent="-285750">
              <a:buFont typeface="Wingdings" panose="05000000000000000000" pitchFamily="2" charset="2"/>
              <a:buChar char="§"/>
            </a:pPr>
            <a:r>
              <a:rPr lang="en-US" sz="2000" dirty="0">
                <a:latin typeface="Times" panose="02020603050405020304" pitchFamily="18" charset="0"/>
              </a:rPr>
              <a:t>Click on “Delete” button to delete the details you want to.</a:t>
            </a:r>
            <a:endParaRPr lang="en-IN" sz="2000" dirty="0">
              <a:latin typeface="Times" panose="02020603050405020304" pitchFamily="18" charset="0"/>
            </a:endParaRPr>
          </a:p>
          <a:p>
            <a:pPr marL="285750" lvl="0" indent="-285750">
              <a:buFont typeface="Wingdings" panose="05000000000000000000" pitchFamily="2" charset="2"/>
              <a:buChar char="§"/>
            </a:pPr>
            <a:r>
              <a:rPr lang="en-US" sz="2000" dirty="0">
                <a:latin typeface="Times" panose="02020603050405020304" pitchFamily="18" charset="0"/>
              </a:rPr>
              <a:t>Click on “+Add More” button to add more details.</a:t>
            </a:r>
            <a:endParaRPr lang="en-IN" sz="2000" dirty="0">
              <a:latin typeface="Times" panose="02020603050405020304" pitchFamily="18" charset="0"/>
            </a:endParaRPr>
          </a:p>
          <a:p>
            <a:pPr marL="285750" lvl="0" indent="-285750">
              <a:buFont typeface="Wingdings" panose="05000000000000000000" pitchFamily="2" charset="2"/>
              <a:buChar char="§"/>
            </a:pPr>
            <a:r>
              <a:rPr lang="en-US" sz="2000" dirty="0">
                <a:latin typeface="Times" panose="02020603050405020304" pitchFamily="18" charset="0"/>
              </a:rPr>
              <a:t>Total for both the years will get updated automatically as per the data you have entered in the required Fields.</a:t>
            </a:r>
            <a:endParaRPr lang="en-IN" sz="2000" dirty="0">
              <a:latin typeface="Times" panose="02020603050405020304" pitchFamily="18" charset="0"/>
            </a:endParaRPr>
          </a:p>
          <a:p>
            <a:r>
              <a:rPr lang="en-US" sz="2000" dirty="0">
                <a:latin typeface="Times" panose="02020603050405020304" pitchFamily="18" charset="0"/>
              </a:rPr>
              <a:t/>
            </a:r>
            <a:br>
              <a:rPr lang="en-US" sz="2000" dirty="0">
                <a:latin typeface="Times" panose="02020603050405020304" pitchFamily="18" charset="0"/>
              </a:rPr>
            </a:br>
            <a:endParaRPr lang="en-IN" sz="2000" dirty="0">
              <a:latin typeface="Times" panose="02020603050405020304" pitchFamily="18" charset="0"/>
            </a:endParaRPr>
          </a:p>
        </p:txBody>
      </p:sp>
    </p:spTree>
    <p:extLst>
      <p:ext uri="{BB962C8B-B14F-4D97-AF65-F5344CB8AC3E}">
        <p14:creationId xmlns:p14="http://schemas.microsoft.com/office/powerpoint/2010/main" xmlns="" val="40642312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1219170">
              <a:buClr>
                <a:srgbClr val="000000"/>
              </a:buClr>
            </a:pPr>
            <a:fld id="{00000000-1234-1234-1234-123412341234}" type="slidenum">
              <a:rPr lang="en-GB" kern="0"/>
              <a:pPr defTabSz="1219170">
                <a:buClr>
                  <a:srgbClr val="000000"/>
                </a:buClr>
              </a:pPr>
              <a:t>39</a:t>
            </a:fld>
            <a:endParaRPr lang="en-GB" kern="0"/>
          </a:p>
        </p:txBody>
      </p:sp>
      <p:pic>
        <p:nvPicPr>
          <p:cNvPr id="4" name="Image 94"/>
          <p:cNvPicPr/>
          <p:nvPr/>
        </p:nvPicPr>
        <p:blipFill>
          <a:blip r:embed="rId2" cstate="print"/>
          <a:stretch>
            <a:fillRect/>
          </a:stretch>
        </p:blipFill>
        <p:spPr>
          <a:xfrm>
            <a:off x="779319" y="367694"/>
            <a:ext cx="10297391" cy="3715933"/>
          </a:xfrm>
          <a:prstGeom prst="rect">
            <a:avLst/>
          </a:prstGeom>
        </p:spPr>
      </p:pic>
      <p:sp>
        <p:nvSpPr>
          <p:cNvPr id="2" name="TextBox 1"/>
          <p:cNvSpPr txBox="1"/>
          <p:nvPr/>
        </p:nvSpPr>
        <p:spPr>
          <a:xfrm>
            <a:off x="671121" y="4520713"/>
            <a:ext cx="10293290" cy="2345322"/>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US" sz="2000" dirty="0">
                <a:latin typeface="Times" panose="02020603050405020304" pitchFamily="18" charset="0"/>
              </a:rPr>
              <a:t>Enter Remarks (if any) in the text area.</a:t>
            </a:r>
            <a:endParaRPr lang="en-IN" sz="2000" dirty="0">
              <a:latin typeface="Times" panose="02020603050405020304" pitchFamily="18" charset="0"/>
            </a:endParaRPr>
          </a:p>
          <a:p>
            <a:pPr marL="285750" lvl="0" indent="-285750">
              <a:lnSpc>
                <a:spcPct val="150000"/>
              </a:lnSpc>
              <a:buFont typeface="Arial" panose="020B0604020202020204" pitchFamily="34" charset="0"/>
              <a:buChar char="•"/>
            </a:pPr>
            <a:r>
              <a:rPr lang="en-US" sz="2000" dirty="0">
                <a:latin typeface="Times" panose="02020603050405020304" pitchFamily="18" charset="0"/>
              </a:rPr>
              <a:t>Click on “Reset” button to reset the details entered and Enter details again.</a:t>
            </a:r>
            <a:endParaRPr lang="en-IN" sz="2000" dirty="0">
              <a:latin typeface="Times" panose="02020603050405020304" pitchFamily="18" charset="0"/>
            </a:endParaRPr>
          </a:p>
          <a:p>
            <a:pPr marL="285750" lvl="0" indent="-285750">
              <a:lnSpc>
                <a:spcPct val="150000"/>
              </a:lnSpc>
              <a:buFont typeface="Arial" panose="020B0604020202020204" pitchFamily="34" charset="0"/>
              <a:buChar char="•"/>
            </a:pPr>
            <a:r>
              <a:rPr lang="en-US" sz="2000" dirty="0">
                <a:latin typeface="Times" panose="02020603050405020304" pitchFamily="18" charset="0"/>
              </a:rPr>
              <a:t>Click on “Save” button to save the details.</a:t>
            </a:r>
            <a:endParaRPr lang="en-IN" sz="2000" dirty="0">
              <a:latin typeface="Times" panose="02020603050405020304" pitchFamily="18" charset="0"/>
            </a:endParaRPr>
          </a:p>
          <a:p>
            <a:pPr>
              <a:lnSpc>
                <a:spcPct val="150000"/>
              </a:lnSpc>
            </a:pPr>
            <a:r>
              <a:rPr lang="en-US" sz="2000" dirty="0">
                <a:latin typeface="Times" panose="02020603050405020304" pitchFamily="18" charset="0"/>
              </a:rPr>
              <a:t> </a:t>
            </a:r>
            <a:endParaRPr lang="en-IN" sz="2000" dirty="0">
              <a:latin typeface="Times" panose="02020603050405020304" pitchFamily="18" charset="0"/>
            </a:endParaRPr>
          </a:p>
          <a:p>
            <a:pPr>
              <a:lnSpc>
                <a:spcPct val="150000"/>
              </a:lnSpc>
            </a:pPr>
            <a:endParaRPr lang="en-IN" sz="2000" dirty="0">
              <a:latin typeface="Times" panose="02020603050405020304" pitchFamily="18" charset="0"/>
            </a:endParaRPr>
          </a:p>
        </p:txBody>
      </p:sp>
    </p:spTree>
    <p:extLst>
      <p:ext uri="{BB962C8B-B14F-4D97-AF65-F5344CB8AC3E}">
        <p14:creationId xmlns:p14="http://schemas.microsoft.com/office/powerpoint/2010/main" xmlns="" val="2622599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4"/>
          <p:cNvSpPr/>
          <p:nvPr/>
        </p:nvSpPr>
        <p:spPr>
          <a:xfrm>
            <a:off x="609600" y="1818267"/>
            <a:ext cx="3414800" cy="951200"/>
          </a:xfrm>
          <a:prstGeom prst="roundRect">
            <a:avLst>
              <a:gd name="adj" fmla="val 0"/>
            </a:avLst>
          </a:prstGeom>
          <a:gradFill>
            <a:gsLst>
              <a:gs pos="0">
                <a:srgbClr val="FFFFFF"/>
              </a:gs>
              <a:gs pos="10000">
                <a:srgbClr val="FFFFFF"/>
              </a:gs>
              <a:gs pos="100000">
                <a:srgbClr val="43D5FA"/>
              </a:gs>
            </a:gsLst>
            <a:lin ang="6120000" scaled="0"/>
          </a:gradFill>
          <a:ln>
            <a:noFill/>
          </a:ln>
        </p:spPr>
        <p:txBody>
          <a:bodyPr spcFirstLastPara="1" wrap="square" lIns="121900" tIns="121900" rIns="121900" bIns="121900" anchor="ctr" anchorCtr="0">
            <a:noAutofit/>
          </a:bodyPr>
          <a:lstStyle/>
          <a:p>
            <a:pPr algn="ctr" defTabSz="1219170">
              <a:buClr>
                <a:srgbClr val="000000"/>
              </a:buClr>
            </a:pPr>
            <a:r>
              <a:rPr lang="en-GB" sz="3200" kern="0">
                <a:solidFill>
                  <a:srgbClr val="000000"/>
                </a:solidFill>
                <a:latin typeface="Times New Roman"/>
                <a:ea typeface="Times New Roman"/>
                <a:cs typeface="Times New Roman"/>
                <a:sym typeface="Times New Roman"/>
              </a:rPr>
              <a:t>ECI</a:t>
            </a:r>
            <a:endParaRPr sz="3200" kern="0">
              <a:solidFill>
                <a:srgbClr val="000000"/>
              </a:solidFill>
              <a:latin typeface="Times New Roman"/>
              <a:ea typeface="Times New Roman"/>
              <a:cs typeface="Times New Roman"/>
              <a:sym typeface="Times New Roman"/>
            </a:endParaRPr>
          </a:p>
        </p:txBody>
      </p:sp>
      <p:sp>
        <p:nvSpPr>
          <p:cNvPr id="173" name="Google Shape;173;p4"/>
          <p:cNvSpPr/>
          <p:nvPr/>
        </p:nvSpPr>
        <p:spPr>
          <a:xfrm>
            <a:off x="609600" y="3141839"/>
            <a:ext cx="3414800" cy="951200"/>
          </a:xfrm>
          <a:prstGeom prst="roundRect">
            <a:avLst>
              <a:gd name="adj" fmla="val 0"/>
            </a:avLst>
          </a:prstGeom>
          <a:gradFill>
            <a:gsLst>
              <a:gs pos="0">
                <a:srgbClr val="FFFFFF"/>
              </a:gs>
              <a:gs pos="10000">
                <a:srgbClr val="FFFFFF"/>
              </a:gs>
              <a:gs pos="100000">
                <a:srgbClr val="43D5FA"/>
              </a:gs>
            </a:gsLst>
            <a:lin ang="6120000" scaled="0"/>
          </a:gradFill>
          <a:ln>
            <a:noFill/>
          </a:ln>
        </p:spPr>
        <p:txBody>
          <a:bodyPr spcFirstLastPara="1" wrap="square" lIns="121900" tIns="121900" rIns="121900" bIns="121900" anchor="ctr" anchorCtr="0">
            <a:noAutofit/>
          </a:bodyPr>
          <a:lstStyle/>
          <a:p>
            <a:pPr algn="ctr" defTabSz="1219170">
              <a:buClr>
                <a:srgbClr val="000000"/>
              </a:buClr>
              <a:buSzPts val="2400"/>
            </a:pPr>
            <a:r>
              <a:rPr lang="en-GB" sz="3200" kern="0">
                <a:solidFill>
                  <a:srgbClr val="000000"/>
                </a:solidFill>
                <a:latin typeface="Times New Roman"/>
                <a:ea typeface="Times New Roman"/>
                <a:cs typeface="Times New Roman"/>
                <a:sym typeface="Times New Roman"/>
              </a:rPr>
              <a:t>CEO</a:t>
            </a:r>
            <a:endParaRPr sz="2667" kern="0">
              <a:solidFill>
                <a:srgbClr val="000000"/>
              </a:solidFill>
              <a:latin typeface="Times New Roman"/>
              <a:ea typeface="Times New Roman"/>
              <a:cs typeface="Times New Roman"/>
              <a:sym typeface="Times New Roman"/>
            </a:endParaRPr>
          </a:p>
        </p:txBody>
      </p:sp>
      <p:sp>
        <p:nvSpPr>
          <p:cNvPr id="174" name="Google Shape;174;p4"/>
          <p:cNvSpPr/>
          <p:nvPr/>
        </p:nvSpPr>
        <p:spPr>
          <a:xfrm>
            <a:off x="609600" y="4510087"/>
            <a:ext cx="3414800" cy="951200"/>
          </a:xfrm>
          <a:prstGeom prst="roundRect">
            <a:avLst>
              <a:gd name="adj" fmla="val 0"/>
            </a:avLst>
          </a:prstGeom>
          <a:gradFill>
            <a:gsLst>
              <a:gs pos="0">
                <a:srgbClr val="FFFFFF"/>
              </a:gs>
              <a:gs pos="10000">
                <a:srgbClr val="FFFFFF"/>
              </a:gs>
              <a:gs pos="100000">
                <a:srgbClr val="43D5FA"/>
              </a:gs>
            </a:gsLst>
            <a:lin ang="6120000" scaled="0"/>
          </a:gradFill>
          <a:ln>
            <a:noFill/>
          </a:ln>
        </p:spPr>
        <p:txBody>
          <a:bodyPr spcFirstLastPara="1" wrap="square" lIns="121900" tIns="121900" rIns="121900" bIns="121900" anchor="ctr" anchorCtr="0">
            <a:noAutofit/>
          </a:bodyPr>
          <a:lstStyle/>
          <a:p>
            <a:pPr algn="ctr" defTabSz="1219170">
              <a:buClr>
                <a:srgbClr val="000000"/>
              </a:buClr>
              <a:buSzPts val="2400"/>
            </a:pPr>
            <a:r>
              <a:rPr lang="en-GB" sz="3200" kern="0">
                <a:solidFill>
                  <a:srgbClr val="000000"/>
                </a:solidFill>
                <a:latin typeface="Times New Roman"/>
                <a:ea typeface="Times New Roman"/>
                <a:cs typeface="Times New Roman"/>
                <a:sym typeface="Times New Roman"/>
              </a:rPr>
              <a:t>Political Parties</a:t>
            </a:r>
            <a:endParaRPr sz="3200" kern="0">
              <a:solidFill>
                <a:srgbClr val="000000"/>
              </a:solidFill>
              <a:latin typeface="Times New Roman"/>
              <a:ea typeface="Times New Roman"/>
              <a:cs typeface="Times New Roman"/>
              <a:sym typeface="Times New Roman"/>
            </a:endParaRPr>
          </a:p>
        </p:txBody>
      </p:sp>
      <p:cxnSp>
        <p:nvCxnSpPr>
          <p:cNvPr id="175" name="Google Shape;175;p4"/>
          <p:cNvCxnSpPr/>
          <p:nvPr/>
        </p:nvCxnSpPr>
        <p:spPr>
          <a:xfrm>
            <a:off x="4119656" y="2292183"/>
            <a:ext cx="845200" cy="0"/>
          </a:xfrm>
          <a:prstGeom prst="straightConnector1">
            <a:avLst/>
          </a:prstGeom>
          <a:noFill/>
          <a:ln w="19050" cap="flat" cmpd="sng">
            <a:solidFill>
              <a:schemeClr val="accent2"/>
            </a:solidFill>
            <a:prstDash val="solid"/>
            <a:round/>
            <a:headEnd type="none" w="sm" len="sm"/>
            <a:tailEnd type="stealth" w="med" len="med"/>
          </a:ln>
        </p:spPr>
      </p:cxnSp>
      <p:cxnSp>
        <p:nvCxnSpPr>
          <p:cNvPr id="176" name="Google Shape;176;p4"/>
          <p:cNvCxnSpPr/>
          <p:nvPr/>
        </p:nvCxnSpPr>
        <p:spPr>
          <a:xfrm rot="10800000" flipH="1">
            <a:off x="4140083" y="3615826"/>
            <a:ext cx="845200" cy="1613"/>
          </a:xfrm>
          <a:prstGeom prst="straightConnector1">
            <a:avLst/>
          </a:prstGeom>
          <a:noFill/>
          <a:ln w="19050" cap="flat" cmpd="sng">
            <a:solidFill>
              <a:schemeClr val="accent2"/>
            </a:solidFill>
            <a:prstDash val="solid"/>
            <a:round/>
            <a:headEnd type="none" w="sm" len="sm"/>
            <a:tailEnd type="stealth" w="med" len="med"/>
          </a:ln>
        </p:spPr>
      </p:cxnSp>
      <p:cxnSp>
        <p:nvCxnSpPr>
          <p:cNvPr id="177" name="Google Shape;177;p4"/>
          <p:cNvCxnSpPr/>
          <p:nvPr/>
        </p:nvCxnSpPr>
        <p:spPr>
          <a:xfrm>
            <a:off x="4119656" y="4942624"/>
            <a:ext cx="845200" cy="0"/>
          </a:xfrm>
          <a:prstGeom prst="straightConnector1">
            <a:avLst/>
          </a:prstGeom>
          <a:noFill/>
          <a:ln w="19050" cap="flat" cmpd="sng">
            <a:solidFill>
              <a:schemeClr val="accent2"/>
            </a:solidFill>
            <a:prstDash val="solid"/>
            <a:round/>
            <a:headEnd type="none" w="sm" len="sm"/>
            <a:tailEnd type="stealth" w="med" len="med"/>
          </a:ln>
        </p:spPr>
      </p:cxnSp>
      <p:sp>
        <p:nvSpPr>
          <p:cNvPr id="178" name="Google Shape;178;p4"/>
          <p:cNvSpPr/>
          <p:nvPr/>
        </p:nvSpPr>
        <p:spPr>
          <a:xfrm>
            <a:off x="1623003" y="253077"/>
            <a:ext cx="8258523" cy="1137945"/>
          </a:xfrm>
          <a:prstGeom prst="roundRect">
            <a:avLst>
              <a:gd name="adj" fmla="val 16667"/>
            </a:avLst>
          </a:prstGeom>
          <a:gradFill>
            <a:gsLst>
              <a:gs pos="0">
                <a:srgbClr val="62D2EF"/>
              </a:gs>
              <a:gs pos="10000">
                <a:srgbClr val="62D2EF"/>
              </a:gs>
              <a:gs pos="100000">
                <a:srgbClr val="05578D"/>
              </a:gs>
            </a:gsLst>
            <a:lin ang="6120000" scaled="0"/>
          </a:gradFill>
          <a:ln>
            <a:noFill/>
          </a:ln>
          <a:effectLst>
            <a:outerShdw blurRad="50800" dist="38100" dir="5400000" rotWithShape="0">
              <a:srgbClr val="000000">
                <a:alpha val="45882"/>
              </a:srgbClr>
            </a:outerShdw>
          </a:effectLst>
        </p:spPr>
        <p:txBody>
          <a:bodyPr spcFirstLastPara="1" wrap="square" lIns="121900" tIns="60933" rIns="121900" bIns="60933" anchor="ctr" anchorCtr="0">
            <a:noAutofit/>
          </a:bodyPr>
          <a:lstStyle/>
          <a:p>
            <a:pPr algn="ctr" defTabSz="1219170">
              <a:buClr>
                <a:srgbClr val="000000"/>
              </a:buClr>
            </a:pPr>
            <a:r>
              <a:rPr lang="en-GB" sz="4267" b="1" kern="0">
                <a:solidFill>
                  <a:srgbClr val="000000"/>
                </a:solidFill>
                <a:latin typeface="Times New Roman"/>
                <a:ea typeface="Times New Roman"/>
                <a:cs typeface="Times New Roman"/>
                <a:sym typeface="Times New Roman"/>
              </a:rPr>
              <a:t>IEMS </a:t>
            </a:r>
            <a:r>
              <a:rPr lang="en-GB" sz="5333" b="1" kern="0">
                <a:solidFill>
                  <a:srgbClr val="000000"/>
                </a:solidFill>
                <a:latin typeface="Times New Roman"/>
                <a:ea typeface="Times New Roman"/>
                <a:cs typeface="Times New Roman"/>
                <a:sym typeface="Times New Roman"/>
              </a:rPr>
              <a:t>Stakeholders</a:t>
            </a:r>
            <a:endParaRPr sz="4267" b="1" kern="0">
              <a:solidFill>
                <a:srgbClr val="000000"/>
              </a:solidFill>
              <a:latin typeface="Times New Roman"/>
              <a:ea typeface="Times New Roman"/>
              <a:cs typeface="Times New Roman"/>
              <a:sym typeface="Times New Roman"/>
            </a:endParaRPr>
          </a:p>
        </p:txBody>
      </p:sp>
      <p:sp>
        <p:nvSpPr>
          <p:cNvPr id="179" name="Google Shape;179;p4"/>
          <p:cNvSpPr/>
          <p:nvPr/>
        </p:nvSpPr>
        <p:spPr>
          <a:xfrm>
            <a:off x="5100965" y="1816583"/>
            <a:ext cx="6366868" cy="951200"/>
          </a:xfrm>
          <a:prstGeom prst="roundRect">
            <a:avLst>
              <a:gd name="adj" fmla="val 0"/>
            </a:avLst>
          </a:prstGeom>
          <a:gradFill>
            <a:gsLst>
              <a:gs pos="0">
                <a:srgbClr val="FFFFFF"/>
              </a:gs>
              <a:gs pos="10000">
                <a:srgbClr val="FFFFFF"/>
              </a:gs>
              <a:gs pos="100000">
                <a:srgbClr val="43D5FA"/>
              </a:gs>
            </a:gsLst>
            <a:lin ang="6120000" scaled="0"/>
          </a:gradFill>
          <a:ln>
            <a:noFill/>
          </a:ln>
        </p:spPr>
        <p:txBody>
          <a:bodyPr spcFirstLastPara="1" wrap="square" lIns="121900" tIns="121900" rIns="121900" bIns="121900" anchor="ctr" anchorCtr="0">
            <a:noAutofit/>
          </a:bodyPr>
          <a:lstStyle/>
          <a:p>
            <a:pPr marL="228594" indent="-228594" defTabSz="1219170">
              <a:buClr>
                <a:srgbClr val="000000"/>
              </a:buClr>
              <a:buSzPts val="1100"/>
              <a:buFont typeface="Noto Sans Symbols"/>
              <a:buChar char="⮚"/>
            </a:pPr>
            <a:r>
              <a:rPr lang="en-GB" sz="1467" b="1" u="sng" kern="0">
                <a:solidFill>
                  <a:srgbClr val="941A1B"/>
                </a:solidFill>
                <a:latin typeface="Times New Roman"/>
                <a:ea typeface="Times New Roman"/>
                <a:cs typeface="Times New Roman"/>
                <a:sym typeface="Times New Roman"/>
              </a:rPr>
              <a:t>Monitoring &amp; On boarding </a:t>
            </a:r>
            <a:r>
              <a:rPr lang="en-GB" sz="1467" b="1" kern="0">
                <a:solidFill>
                  <a:srgbClr val="000000"/>
                </a:solidFill>
                <a:latin typeface="Times New Roman"/>
                <a:ea typeface="Times New Roman"/>
                <a:cs typeface="Times New Roman"/>
                <a:sym typeface="Times New Roman"/>
              </a:rPr>
              <a:t>of all political parties </a:t>
            </a:r>
            <a:endParaRPr sz="1867" kern="0">
              <a:solidFill>
                <a:srgbClr val="000000"/>
              </a:solidFill>
              <a:latin typeface="Arial"/>
              <a:cs typeface="Arial"/>
              <a:sym typeface="Arial"/>
            </a:endParaRPr>
          </a:p>
          <a:p>
            <a:pPr marL="228594" indent="-228594" defTabSz="1219170">
              <a:buClr>
                <a:srgbClr val="000000"/>
              </a:buClr>
              <a:buSzPts val="1100"/>
              <a:buFont typeface="Noto Sans Symbols"/>
              <a:buChar char="⮚"/>
            </a:pPr>
            <a:r>
              <a:rPr lang="en-GB" sz="1467" b="1" kern="0">
                <a:solidFill>
                  <a:srgbClr val="000000"/>
                </a:solidFill>
                <a:latin typeface="Times New Roman"/>
                <a:ea typeface="Times New Roman"/>
                <a:cs typeface="Times New Roman"/>
                <a:sym typeface="Times New Roman"/>
              </a:rPr>
              <a:t>Ensure compliances of </a:t>
            </a:r>
            <a:r>
              <a:rPr lang="en-GB" sz="1467" b="1" u="sng" kern="0">
                <a:solidFill>
                  <a:srgbClr val="941A1B"/>
                </a:solidFill>
                <a:latin typeface="Times New Roman"/>
                <a:ea typeface="Times New Roman"/>
                <a:cs typeface="Times New Roman"/>
                <a:sym typeface="Times New Roman"/>
              </a:rPr>
              <a:t>recognised</a:t>
            </a:r>
            <a:r>
              <a:rPr lang="en-GB" sz="1467" b="1" kern="0">
                <a:solidFill>
                  <a:srgbClr val="941A1B"/>
                </a:solidFill>
                <a:latin typeface="Times New Roman"/>
                <a:ea typeface="Times New Roman"/>
                <a:cs typeface="Times New Roman"/>
                <a:sym typeface="Times New Roman"/>
              </a:rPr>
              <a:t> </a:t>
            </a:r>
            <a:r>
              <a:rPr lang="en-GB" sz="1467" b="1" kern="0">
                <a:solidFill>
                  <a:srgbClr val="000000"/>
                </a:solidFill>
                <a:latin typeface="Times New Roman"/>
                <a:ea typeface="Times New Roman"/>
                <a:cs typeface="Times New Roman"/>
                <a:sym typeface="Times New Roman"/>
              </a:rPr>
              <a:t>political parties</a:t>
            </a:r>
            <a:r>
              <a:rPr lang="en-GB" sz="1467" b="1" kern="0">
                <a:solidFill>
                  <a:srgbClr val="941A1B"/>
                </a:solidFill>
                <a:latin typeface="Times New Roman"/>
                <a:ea typeface="Times New Roman"/>
                <a:cs typeface="Times New Roman"/>
                <a:sym typeface="Times New Roman"/>
              </a:rPr>
              <a:t>.</a:t>
            </a:r>
            <a:endParaRPr sz="1867" kern="0">
              <a:solidFill>
                <a:srgbClr val="000000"/>
              </a:solidFill>
              <a:latin typeface="Arial"/>
              <a:cs typeface="Arial"/>
              <a:sym typeface="Arial"/>
            </a:endParaRPr>
          </a:p>
          <a:p>
            <a:pPr marL="228594" indent="-228594" defTabSz="1219170">
              <a:buClr>
                <a:srgbClr val="000000"/>
              </a:buClr>
              <a:buSzPts val="1100"/>
              <a:buFont typeface="Noto Sans Symbols"/>
              <a:buChar char="⮚"/>
            </a:pPr>
            <a:r>
              <a:rPr lang="en-GB" sz="1467" b="1" kern="0">
                <a:solidFill>
                  <a:srgbClr val="000000"/>
                </a:solidFill>
                <a:latin typeface="Times New Roman"/>
                <a:ea typeface="Times New Roman"/>
                <a:cs typeface="Times New Roman"/>
                <a:sym typeface="Times New Roman"/>
              </a:rPr>
              <a:t>Manage </a:t>
            </a:r>
            <a:r>
              <a:rPr lang="en-GB" sz="1467" b="1" u="sng" kern="0">
                <a:solidFill>
                  <a:srgbClr val="941A1B"/>
                </a:solidFill>
                <a:latin typeface="Times New Roman"/>
                <a:ea typeface="Times New Roman"/>
                <a:cs typeface="Times New Roman"/>
                <a:sym typeface="Times New Roman"/>
              </a:rPr>
              <a:t>Due date</a:t>
            </a:r>
            <a:r>
              <a:rPr lang="en-GB" sz="1467" b="1" kern="0">
                <a:solidFill>
                  <a:srgbClr val="000000"/>
                </a:solidFill>
                <a:latin typeface="Times New Roman"/>
                <a:ea typeface="Times New Roman"/>
                <a:cs typeface="Times New Roman"/>
                <a:sym typeface="Times New Roman"/>
              </a:rPr>
              <a:t> of all reports</a:t>
            </a:r>
            <a:endParaRPr sz="1867" kern="0">
              <a:solidFill>
                <a:srgbClr val="000000"/>
              </a:solidFill>
              <a:latin typeface="Arial"/>
              <a:cs typeface="Arial"/>
              <a:sym typeface="Arial"/>
            </a:endParaRPr>
          </a:p>
        </p:txBody>
      </p:sp>
      <p:sp>
        <p:nvSpPr>
          <p:cNvPr id="180" name="Google Shape;180;p4"/>
          <p:cNvSpPr/>
          <p:nvPr/>
        </p:nvSpPr>
        <p:spPr>
          <a:xfrm>
            <a:off x="5100965" y="3133325"/>
            <a:ext cx="6366868" cy="951200"/>
          </a:xfrm>
          <a:prstGeom prst="roundRect">
            <a:avLst>
              <a:gd name="adj" fmla="val 0"/>
            </a:avLst>
          </a:prstGeom>
          <a:gradFill>
            <a:gsLst>
              <a:gs pos="0">
                <a:srgbClr val="FFFFFF"/>
              </a:gs>
              <a:gs pos="10000">
                <a:srgbClr val="FFFFFF"/>
              </a:gs>
              <a:gs pos="100000">
                <a:srgbClr val="43D5FA"/>
              </a:gs>
            </a:gsLst>
            <a:lin ang="6120000" scaled="0"/>
          </a:gradFill>
          <a:ln>
            <a:noFill/>
          </a:ln>
        </p:spPr>
        <p:txBody>
          <a:bodyPr spcFirstLastPara="1" wrap="square" lIns="121900" tIns="121900" rIns="121900" bIns="121900" anchor="ctr" anchorCtr="0">
            <a:noAutofit/>
          </a:bodyPr>
          <a:lstStyle/>
          <a:p>
            <a:pPr marL="228594" indent="-228594" defTabSz="1219170">
              <a:buClr>
                <a:srgbClr val="000000"/>
              </a:buClr>
              <a:buSzPts val="1100"/>
              <a:buFont typeface="Noto Sans Symbols"/>
              <a:buChar char="⮚"/>
            </a:pPr>
            <a:r>
              <a:rPr lang="en-GB" sz="1467" b="1" kern="0">
                <a:solidFill>
                  <a:srgbClr val="000000"/>
                </a:solidFill>
                <a:latin typeface="Times New Roman"/>
                <a:ea typeface="Times New Roman"/>
                <a:cs typeface="Times New Roman"/>
                <a:sym typeface="Times New Roman"/>
              </a:rPr>
              <a:t>Ensure </a:t>
            </a:r>
            <a:r>
              <a:rPr lang="en-GB" sz="1467" b="1" u="sng" kern="0">
                <a:solidFill>
                  <a:srgbClr val="941A1B"/>
                </a:solidFill>
                <a:latin typeface="Times New Roman"/>
                <a:ea typeface="Times New Roman"/>
                <a:cs typeface="Times New Roman"/>
                <a:sym typeface="Times New Roman"/>
              </a:rPr>
              <a:t>compliance report </a:t>
            </a:r>
            <a:r>
              <a:rPr lang="en-GB" sz="1467" b="1" kern="0">
                <a:solidFill>
                  <a:srgbClr val="000000"/>
                </a:solidFill>
                <a:latin typeface="Times New Roman"/>
                <a:ea typeface="Times New Roman"/>
                <a:cs typeface="Times New Roman"/>
                <a:sym typeface="Times New Roman"/>
              </a:rPr>
              <a:t>(24A, AAA &amp; EE (Full &amp; part) of </a:t>
            </a:r>
            <a:r>
              <a:rPr lang="en-GB" sz="1467" b="1" u="sng" kern="0">
                <a:solidFill>
                  <a:srgbClr val="941A1B"/>
                </a:solidFill>
                <a:latin typeface="Times New Roman"/>
                <a:ea typeface="Times New Roman"/>
                <a:cs typeface="Times New Roman"/>
                <a:sym typeface="Times New Roman"/>
              </a:rPr>
              <a:t>RUPPs</a:t>
            </a:r>
            <a:endParaRPr sz="1867" kern="0">
              <a:solidFill>
                <a:srgbClr val="000000"/>
              </a:solidFill>
              <a:latin typeface="Arial"/>
              <a:cs typeface="Arial"/>
              <a:sym typeface="Arial"/>
            </a:endParaRPr>
          </a:p>
          <a:p>
            <a:pPr marL="228594" indent="-228594" defTabSz="1219170">
              <a:buClr>
                <a:srgbClr val="000000"/>
              </a:buClr>
              <a:buSzPts val="1100"/>
              <a:buFont typeface="Noto Sans Symbols"/>
              <a:buChar char="⮚"/>
            </a:pPr>
            <a:r>
              <a:rPr lang="en-GB" sz="1467" b="1" kern="0">
                <a:solidFill>
                  <a:srgbClr val="000000"/>
                </a:solidFill>
                <a:latin typeface="Times New Roman"/>
                <a:ea typeface="Times New Roman"/>
                <a:cs typeface="Times New Roman"/>
                <a:sym typeface="Times New Roman"/>
              </a:rPr>
              <a:t>Digitalization backend</a:t>
            </a:r>
            <a:r>
              <a:rPr lang="en-GB" sz="1467" b="1" kern="0">
                <a:solidFill>
                  <a:srgbClr val="941A1B"/>
                </a:solidFill>
                <a:latin typeface="Times New Roman"/>
                <a:ea typeface="Times New Roman"/>
                <a:cs typeface="Times New Roman"/>
                <a:sym typeface="Times New Roman"/>
              </a:rPr>
              <a:t> </a:t>
            </a:r>
            <a:r>
              <a:rPr lang="en-GB" sz="1467" b="1" u="sng" kern="0">
                <a:solidFill>
                  <a:srgbClr val="941A1B"/>
                </a:solidFill>
                <a:latin typeface="Times New Roman"/>
                <a:ea typeface="Times New Roman"/>
                <a:cs typeface="Times New Roman"/>
                <a:sym typeface="Times New Roman"/>
              </a:rPr>
              <a:t>data feeding </a:t>
            </a:r>
            <a:r>
              <a:rPr lang="en-GB" sz="1467" b="1" kern="0">
                <a:solidFill>
                  <a:srgbClr val="000000"/>
                </a:solidFill>
                <a:latin typeface="Times New Roman"/>
                <a:ea typeface="Times New Roman"/>
                <a:cs typeface="Times New Roman"/>
                <a:sym typeface="Times New Roman"/>
              </a:rPr>
              <a:t>of </a:t>
            </a:r>
            <a:r>
              <a:rPr lang="en-GB" sz="1467" b="1" u="sng" kern="0">
                <a:solidFill>
                  <a:srgbClr val="941A1B"/>
                </a:solidFill>
                <a:latin typeface="Times New Roman"/>
                <a:ea typeface="Times New Roman"/>
                <a:cs typeface="Times New Roman"/>
                <a:sym typeface="Times New Roman"/>
              </a:rPr>
              <a:t>RUPPs</a:t>
            </a:r>
            <a:endParaRPr sz="1867" kern="0">
              <a:solidFill>
                <a:srgbClr val="000000"/>
              </a:solidFill>
              <a:latin typeface="Arial"/>
              <a:cs typeface="Arial"/>
              <a:sym typeface="Arial"/>
            </a:endParaRPr>
          </a:p>
          <a:p>
            <a:pPr marL="228594" indent="-228594" defTabSz="1219170">
              <a:buClr>
                <a:srgbClr val="000000"/>
              </a:buClr>
              <a:buSzPts val="1100"/>
              <a:buFont typeface="Noto Sans Symbols"/>
              <a:buChar char="⮚"/>
            </a:pPr>
            <a:r>
              <a:rPr lang="en-GB" sz="1467" b="1" u="sng" kern="0">
                <a:solidFill>
                  <a:srgbClr val="941A1B"/>
                </a:solidFill>
                <a:latin typeface="Times New Roman"/>
                <a:ea typeface="Times New Roman"/>
                <a:cs typeface="Times New Roman"/>
                <a:sym typeface="Times New Roman"/>
              </a:rPr>
              <a:t>Reminders </a:t>
            </a:r>
            <a:endParaRPr sz="1867" kern="0">
              <a:solidFill>
                <a:srgbClr val="000000"/>
              </a:solidFill>
              <a:latin typeface="Arial"/>
              <a:cs typeface="Arial"/>
              <a:sym typeface="Arial"/>
            </a:endParaRPr>
          </a:p>
        </p:txBody>
      </p:sp>
      <p:sp>
        <p:nvSpPr>
          <p:cNvPr id="181" name="Google Shape;181;p4"/>
          <p:cNvSpPr/>
          <p:nvPr/>
        </p:nvSpPr>
        <p:spPr>
          <a:xfrm>
            <a:off x="5100965" y="4510087"/>
            <a:ext cx="6366868" cy="951200"/>
          </a:xfrm>
          <a:prstGeom prst="roundRect">
            <a:avLst>
              <a:gd name="adj" fmla="val 0"/>
            </a:avLst>
          </a:prstGeom>
          <a:gradFill>
            <a:gsLst>
              <a:gs pos="0">
                <a:srgbClr val="FFFFFF"/>
              </a:gs>
              <a:gs pos="10000">
                <a:srgbClr val="FFFFFF"/>
              </a:gs>
              <a:gs pos="100000">
                <a:srgbClr val="43D5FA"/>
              </a:gs>
            </a:gsLst>
            <a:lin ang="6120000" scaled="0"/>
          </a:gradFill>
          <a:ln>
            <a:noFill/>
          </a:ln>
        </p:spPr>
        <p:txBody>
          <a:bodyPr spcFirstLastPara="1" wrap="square" lIns="121900" tIns="121900" rIns="121900" bIns="121900" anchor="ctr" anchorCtr="0">
            <a:noAutofit/>
          </a:bodyPr>
          <a:lstStyle/>
          <a:p>
            <a:pPr marL="228594" indent="-228594" defTabSz="1219170">
              <a:buClr>
                <a:srgbClr val="000000"/>
              </a:buClr>
              <a:buSzPts val="1100"/>
              <a:buFont typeface="Noto Sans Symbols"/>
              <a:buChar char="⮚"/>
            </a:pPr>
            <a:r>
              <a:rPr lang="en-GB" sz="1467" b="1" u="sng" kern="0">
                <a:solidFill>
                  <a:srgbClr val="941A1B"/>
                </a:solidFill>
                <a:latin typeface="Times New Roman"/>
                <a:ea typeface="Times New Roman"/>
                <a:cs typeface="Times New Roman"/>
                <a:sym typeface="Times New Roman"/>
              </a:rPr>
              <a:t>Online submission </a:t>
            </a:r>
            <a:r>
              <a:rPr lang="en-GB" sz="1467" b="1" kern="0">
                <a:solidFill>
                  <a:srgbClr val="000000"/>
                </a:solidFill>
                <a:latin typeface="Times New Roman"/>
                <a:ea typeface="Times New Roman"/>
                <a:cs typeface="Times New Roman"/>
                <a:sym typeface="Times New Roman"/>
              </a:rPr>
              <a:t>of all reports (AAA, Form-24A &amp; EE) using IEMS</a:t>
            </a:r>
            <a:endParaRPr sz="1867" kern="0">
              <a:solidFill>
                <a:srgbClr val="000000"/>
              </a:solidFill>
              <a:latin typeface="Arial"/>
              <a:cs typeface="Arial"/>
              <a:sym typeface="Arial"/>
            </a:endParaRPr>
          </a:p>
          <a:p>
            <a:pPr marL="228594" indent="-228594" defTabSz="1219170">
              <a:buClr>
                <a:srgbClr val="000000"/>
              </a:buClr>
              <a:buSzPts val="1100"/>
              <a:buFont typeface="Noto Sans Symbols"/>
              <a:buChar char="⮚"/>
            </a:pPr>
            <a:r>
              <a:rPr lang="en-GB" sz="1467" b="1" kern="0">
                <a:solidFill>
                  <a:srgbClr val="000000"/>
                </a:solidFill>
                <a:latin typeface="Times New Roman"/>
                <a:ea typeface="Times New Roman"/>
                <a:cs typeface="Times New Roman"/>
                <a:sym typeface="Times New Roman"/>
              </a:rPr>
              <a:t>Regular </a:t>
            </a:r>
            <a:r>
              <a:rPr lang="en-GB" sz="1467" b="1" u="sng" kern="0">
                <a:solidFill>
                  <a:srgbClr val="941A1B"/>
                </a:solidFill>
                <a:latin typeface="Times New Roman"/>
                <a:ea typeface="Times New Roman"/>
                <a:cs typeface="Times New Roman"/>
                <a:sym typeface="Times New Roman"/>
              </a:rPr>
              <a:t>alerts &amp; reminders  </a:t>
            </a:r>
            <a:r>
              <a:rPr lang="en-GB" sz="1467" b="1" kern="0">
                <a:solidFill>
                  <a:srgbClr val="000000"/>
                </a:solidFill>
                <a:latin typeface="Times New Roman"/>
                <a:ea typeface="Times New Roman"/>
                <a:cs typeface="Times New Roman"/>
                <a:sym typeface="Times New Roman"/>
              </a:rPr>
              <a:t>on registered e-mail &amp; phone No. </a:t>
            </a: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xmlns="" val="31874590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1219170">
              <a:buClr>
                <a:srgbClr val="000000"/>
              </a:buClr>
            </a:pPr>
            <a:fld id="{00000000-1234-1234-1234-123412341234}" type="slidenum">
              <a:rPr lang="en-GB" kern="0"/>
              <a:pPr defTabSz="1219170">
                <a:buClr>
                  <a:srgbClr val="000000"/>
                </a:buClr>
              </a:pPr>
              <a:t>40</a:t>
            </a:fld>
            <a:endParaRPr lang="en-GB" kern="0"/>
          </a:p>
        </p:txBody>
      </p:sp>
      <p:grpSp>
        <p:nvGrpSpPr>
          <p:cNvPr id="5" name="Group 4"/>
          <p:cNvGrpSpPr>
            <a:grpSpLocks/>
          </p:cNvGrpSpPr>
          <p:nvPr/>
        </p:nvGrpSpPr>
        <p:grpSpPr>
          <a:xfrm>
            <a:off x="912112" y="564313"/>
            <a:ext cx="9881754" cy="3976513"/>
            <a:chOff x="0" y="0"/>
            <a:chExt cx="5317490" cy="2424938"/>
          </a:xfrm>
        </p:grpSpPr>
        <p:pic>
          <p:nvPicPr>
            <p:cNvPr id="6" name="Image 96"/>
            <p:cNvPicPr/>
            <p:nvPr/>
          </p:nvPicPr>
          <p:blipFill>
            <a:blip r:embed="rId2" cstate="print"/>
            <a:stretch>
              <a:fillRect/>
            </a:stretch>
          </p:blipFill>
          <p:spPr>
            <a:xfrm>
              <a:off x="0" y="0"/>
              <a:ext cx="5317490" cy="2424938"/>
            </a:xfrm>
            <a:prstGeom prst="rect">
              <a:avLst/>
            </a:prstGeom>
          </p:spPr>
        </p:pic>
        <p:sp>
          <p:nvSpPr>
            <p:cNvPr id="7" name="Graphic 97"/>
            <p:cNvSpPr/>
            <p:nvPr/>
          </p:nvSpPr>
          <p:spPr>
            <a:xfrm>
              <a:off x="2220595" y="1032636"/>
              <a:ext cx="3060700" cy="211454"/>
            </a:xfrm>
            <a:custGeom>
              <a:avLst/>
              <a:gdLst/>
              <a:ahLst/>
              <a:cxnLst/>
              <a:rect l="l" t="t" r="r" b="b"/>
              <a:pathLst>
                <a:path w="3060700" h="211454">
                  <a:moveTo>
                    <a:pt x="0" y="211454"/>
                  </a:moveTo>
                  <a:lnTo>
                    <a:pt x="3060700" y="211454"/>
                  </a:lnTo>
                  <a:lnTo>
                    <a:pt x="3060700" y="0"/>
                  </a:lnTo>
                  <a:lnTo>
                    <a:pt x="0" y="0"/>
                  </a:lnTo>
                  <a:lnTo>
                    <a:pt x="0" y="211454"/>
                  </a:lnTo>
                  <a:close/>
                </a:path>
              </a:pathLst>
            </a:custGeom>
            <a:ln w="25400">
              <a:solidFill>
                <a:srgbClr val="FFC000"/>
              </a:solidFill>
              <a:prstDash val="solid"/>
            </a:ln>
          </p:spPr>
          <p:txBody>
            <a:bodyPr wrap="square" lIns="0" tIns="0" rIns="0" bIns="0" rtlCol="0">
              <a:prstTxWarp prst="textNoShape">
                <a:avLst/>
              </a:prstTxWarp>
              <a:noAutofit/>
            </a:bodyPr>
            <a:lstStyle/>
            <a:p>
              <a:endParaRPr lang="en-IN"/>
            </a:p>
          </p:txBody>
        </p:sp>
      </p:grpSp>
      <p:sp>
        <p:nvSpPr>
          <p:cNvPr id="8" name="TextBox 7"/>
          <p:cNvSpPr txBox="1"/>
          <p:nvPr/>
        </p:nvSpPr>
        <p:spPr>
          <a:xfrm>
            <a:off x="833465" y="4978311"/>
            <a:ext cx="9893137" cy="1323439"/>
          </a:xfrm>
          <a:prstGeom prst="rect">
            <a:avLst/>
          </a:prstGeom>
          <a:noFill/>
        </p:spPr>
        <p:txBody>
          <a:bodyPr wrap="square" rtlCol="0">
            <a:spAutoFit/>
          </a:bodyPr>
          <a:lstStyle/>
          <a:p>
            <a:pPr lvl="0"/>
            <a:r>
              <a:rPr lang="en-US" sz="2000" dirty="0">
                <a:latin typeface="Times" panose="02020603050405020304" pitchFamily="18" charset="0"/>
              </a:rPr>
              <a:t>After saving the details, balance for the previous year and Current year will get updated for the Earmarked fund.</a:t>
            </a:r>
            <a:endParaRPr lang="en-IN" sz="2000" dirty="0">
              <a:latin typeface="Times" panose="02020603050405020304" pitchFamily="18" charset="0"/>
            </a:endParaRPr>
          </a:p>
          <a:p>
            <a:r>
              <a:rPr lang="en-US" sz="2000" dirty="0">
                <a:latin typeface="Times" panose="02020603050405020304" pitchFamily="18" charset="0"/>
              </a:rPr>
              <a:t> </a:t>
            </a:r>
            <a:endParaRPr lang="en-IN" sz="2000" dirty="0">
              <a:latin typeface="Times" panose="02020603050405020304" pitchFamily="18" charset="0"/>
            </a:endParaRPr>
          </a:p>
          <a:p>
            <a:endParaRPr lang="en-IN" sz="2000" dirty="0">
              <a:latin typeface="Times" panose="02020603050405020304" pitchFamily="18" charset="0"/>
            </a:endParaRPr>
          </a:p>
        </p:txBody>
      </p:sp>
    </p:spTree>
    <p:extLst>
      <p:ext uri="{BB962C8B-B14F-4D97-AF65-F5344CB8AC3E}">
        <p14:creationId xmlns:p14="http://schemas.microsoft.com/office/powerpoint/2010/main" xmlns="" val="878546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774675" y="6039949"/>
            <a:ext cx="1142245" cy="669925"/>
          </a:xfrm>
        </p:spPr>
        <p:txBody>
          <a:bodyPr/>
          <a:lstStyle/>
          <a:p>
            <a:pPr defTabSz="1219170">
              <a:buClr>
                <a:srgbClr val="000000"/>
              </a:buClr>
            </a:pPr>
            <a:fld id="{00000000-1234-1234-1234-123412341234}" type="slidenum">
              <a:rPr lang="en-GB" kern="0"/>
              <a:pPr defTabSz="1219170">
                <a:buClr>
                  <a:srgbClr val="000000"/>
                </a:buClr>
              </a:pPr>
              <a:t>41</a:t>
            </a:fld>
            <a:endParaRPr lang="en-GB" kern="0" dirty="0"/>
          </a:p>
        </p:txBody>
      </p:sp>
      <p:sp>
        <p:nvSpPr>
          <p:cNvPr id="2" name="TextBox 1"/>
          <p:cNvSpPr txBox="1"/>
          <p:nvPr/>
        </p:nvSpPr>
        <p:spPr>
          <a:xfrm>
            <a:off x="417809" y="243284"/>
            <a:ext cx="3429000" cy="769441"/>
          </a:xfrm>
          <a:prstGeom prst="rect">
            <a:avLst/>
          </a:prstGeom>
          <a:noFill/>
        </p:spPr>
        <p:txBody>
          <a:bodyPr wrap="square" rtlCol="0">
            <a:spAutoFit/>
          </a:bodyPr>
          <a:lstStyle/>
          <a:p>
            <a:r>
              <a:rPr lang="en-US" sz="2200" b="1" dirty="0" smtClean="0">
                <a:solidFill>
                  <a:srgbClr val="002060"/>
                </a:solidFill>
                <a:latin typeface="Times" panose="02020603050405020304" pitchFamily="18" charset="0"/>
              </a:rPr>
              <a:t>4. Reserves</a:t>
            </a:r>
            <a:endParaRPr lang="en-IN" sz="2200" b="1" u="sng" dirty="0">
              <a:solidFill>
                <a:srgbClr val="002060"/>
              </a:solidFill>
              <a:latin typeface="Times" panose="02020603050405020304" pitchFamily="18" charset="0"/>
            </a:endParaRPr>
          </a:p>
          <a:p>
            <a:endParaRPr lang="en-IN" sz="2200" dirty="0">
              <a:latin typeface="Times" panose="02020603050405020304" pitchFamily="18" charset="0"/>
            </a:endParaRPr>
          </a:p>
        </p:txBody>
      </p:sp>
      <p:sp>
        <p:nvSpPr>
          <p:cNvPr id="4" name="Rectangle 3"/>
          <p:cNvSpPr/>
          <p:nvPr/>
        </p:nvSpPr>
        <p:spPr>
          <a:xfrm>
            <a:off x="-576797" y="685290"/>
            <a:ext cx="11771097" cy="707886"/>
          </a:xfrm>
          <a:prstGeom prst="rect">
            <a:avLst/>
          </a:prstGeom>
        </p:spPr>
        <p:txBody>
          <a:bodyPr wrap="square">
            <a:spAutoFit/>
          </a:bodyPr>
          <a:lstStyle/>
          <a:p>
            <a:pPr marL="1004570" marR="329565">
              <a:spcAft>
                <a:spcPts val="0"/>
              </a:spcAft>
            </a:pPr>
            <a:r>
              <a:rPr lang="en-US" sz="2000" b="1" dirty="0" smtClean="0">
                <a:latin typeface="Times" panose="02020603050405020304" pitchFamily="18" charset="0"/>
                <a:ea typeface="Calibri" panose="020F0502020204030204" pitchFamily="34" charset="0"/>
              </a:rPr>
              <a:t>	Reserve</a:t>
            </a:r>
            <a:r>
              <a:rPr lang="en-US" sz="2000" b="1" spc="-25" dirty="0" smtClean="0">
                <a:latin typeface="Times" panose="02020603050405020304" pitchFamily="18" charset="0"/>
                <a:ea typeface="Calibri" panose="020F0502020204030204" pitchFamily="34" charset="0"/>
              </a:rPr>
              <a:t> </a:t>
            </a:r>
            <a:r>
              <a:rPr lang="en-US" sz="2000" b="1" dirty="0">
                <a:latin typeface="Times" panose="02020603050405020304" pitchFamily="18" charset="0"/>
                <a:ea typeface="Calibri" panose="020F0502020204030204" pitchFamily="34" charset="0"/>
              </a:rPr>
              <a:t>(Schedule -4)</a:t>
            </a:r>
            <a:r>
              <a:rPr lang="en-US" sz="2000" b="1" spc="-15"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Party</a:t>
            </a:r>
            <a:r>
              <a:rPr lang="en-US" sz="2000" spc="-25"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has to report</a:t>
            </a:r>
            <a:r>
              <a:rPr lang="en-US" sz="2000" spc="-15"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here all</a:t>
            </a:r>
            <a:r>
              <a:rPr lang="en-US" sz="2000" spc="-15"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reserves</a:t>
            </a:r>
            <a:r>
              <a:rPr lang="en-US" sz="2000" spc="-15"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which</a:t>
            </a:r>
            <a:r>
              <a:rPr lang="en-US" sz="2000" spc="-20"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have been</a:t>
            </a:r>
            <a:r>
              <a:rPr lang="en-US" sz="2000" spc="-20"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created,</a:t>
            </a:r>
            <a:r>
              <a:rPr lang="en-US" sz="2000" spc="-30"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including</a:t>
            </a:r>
            <a:r>
              <a:rPr lang="en-US" sz="2000" spc="-15"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a:t>
            </a:r>
            <a:r>
              <a:rPr lang="en-US" sz="2000" spc="-15"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Revaluation</a:t>
            </a:r>
            <a:r>
              <a:rPr lang="en-US" sz="2000" spc="-20"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Reserve,</a:t>
            </a:r>
            <a:r>
              <a:rPr lang="en-US" sz="2000" spc="-25"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Special</a:t>
            </a:r>
            <a:r>
              <a:rPr lang="en-US" sz="2000" spc="-15"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 Statutory Reserves etc.</a:t>
            </a:r>
            <a:endParaRPr lang="en-IN" sz="2000" dirty="0">
              <a:latin typeface="Times" panose="02020603050405020304" pitchFamily="18" charset="0"/>
              <a:ea typeface="Calibri" panose="020F0502020204030204" pitchFamily="34" charset="0"/>
            </a:endParaRPr>
          </a:p>
        </p:txBody>
      </p:sp>
      <p:sp>
        <p:nvSpPr>
          <p:cNvPr id="7" name="Rectangle 6"/>
          <p:cNvSpPr/>
          <p:nvPr/>
        </p:nvSpPr>
        <p:spPr>
          <a:xfrm>
            <a:off x="421919" y="1461558"/>
            <a:ext cx="2698175" cy="430887"/>
          </a:xfrm>
          <a:prstGeom prst="rect">
            <a:avLst/>
          </a:prstGeom>
        </p:spPr>
        <p:txBody>
          <a:bodyPr wrap="none">
            <a:spAutoFit/>
          </a:bodyPr>
          <a:lstStyle/>
          <a:p>
            <a:r>
              <a:rPr lang="en-US" sz="2200" b="1" dirty="0">
                <a:solidFill>
                  <a:srgbClr val="002060"/>
                </a:solidFill>
                <a:latin typeface="Times" panose="02020603050405020304" pitchFamily="18" charset="0"/>
              </a:rPr>
              <a:t>5.</a:t>
            </a:r>
            <a:r>
              <a:rPr lang="en-US" sz="2200" b="1" dirty="0" smtClean="0"/>
              <a:t> </a:t>
            </a:r>
            <a:r>
              <a:rPr lang="en-US" sz="2200" b="1" dirty="0">
                <a:solidFill>
                  <a:srgbClr val="002060"/>
                </a:solidFill>
                <a:latin typeface="Times" panose="02020603050405020304" pitchFamily="18" charset="0"/>
              </a:rPr>
              <a:t>Loans/Borrowings</a:t>
            </a:r>
            <a:endParaRPr lang="en-IN" sz="2200" b="1" dirty="0">
              <a:solidFill>
                <a:srgbClr val="002060"/>
              </a:solidFill>
              <a:latin typeface="Times" panose="02020603050405020304" pitchFamily="18" charset="0"/>
            </a:endParaRPr>
          </a:p>
        </p:txBody>
      </p:sp>
      <p:sp>
        <p:nvSpPr>
          <p:cNvPr id="8" name="Rectangle 7"/>
          <p:cNvSpPr/>
          <p:nvPr/>
        </p:nvSpPr>
        <p:spPr>
          <a:xfrm>
            <a:off x="-516139" y="1861596"/>
            <a:ext cx="11188117" cy="923330"/>
          </a:xfrm>
          <a:prstGeom prst="rect">
            <a:avLst/>
          </a:prstGeom>
        </p:spPr>
        <p:txBody>
          <a:bodyPr wrap="square">
            <a:spAutoFit/>
          </a:bodyPr>
          <a:lstStyle/>
          <a:p>
            <a:pPr marL="983615" marR="171450" algn="just">
              <a:spcAft>
                <a:spcPts val="0"/>
              </a:spcAft>
            </a:pPr>
            <a:r>
              <a:rPr lang="en-US" b="1" dirty="0" smtClean="0">
                <a:latin typeface="Times" panose="02020603050405020304" pitchFamily="18" charset="0"/>
                <a:ea typeface="Calibri" panose="020F0502020204030204" pitchFamily="34" charset="0"/>
              </a:rPr>
              <a:t>	Loan </a:t>
            </a:r>
            <a:r>
              <a:rPr lang="en-US" b="1" dirty="0">
                <a:latin typeface="Times" panose="02020603050405020304" pitchFamily="18" charset="0"/>
                <a:ea typeface="Calibri" panose="020F0502020204030204" pitchFamily="34" charset="0"/>
              </a:rPr>
              <a:t>/ Borrowing (Schedule -5) </a:t>
            </a:r>
            <a:r>
              <a:rPr lang="en-US" dirty="0">
                <a:latin typeface="Times" panose="02020603050405020304" pitchFamily="18" charset="0"/>
                <a:ea typeface="Calibri" panose="020F0502020204030204" pitchFamily="34" charset="0"/>
              </a:rPr>
              <a:t>Loan/borrowing have been divided into two categories – One is Secured loan and the Second one is unsecured loan. Both categories have been further sub-divided. Free text area for reporting of material facts and mandatory disclosures has also been given.</a:t>
            </a:r>
            <a:endParaRPr lang="en-IN" dirty="0">
              <a:latin typeface="Times" panose="02020603050405020304" pitchFamily="18" charset="0"/>
              <a:ea typeface="Calibri" panose="020F0502020204030204" pitchFamily="34" charset="0"/>
            </a:endParaRPr>
          </a:p>
        </p:txBody>
      </p:sp>
      <p:sp>
        <p:nvSpPr>
          <p:cNvPr id="9" name="Rectangle 8"/>
          <p:cNvSpPr/>
          <p:nvPr/>
        </p:nvSpPr>
        <p:spPr>
          <a:xfrm>
            <a:off x="-1392480" y="2825979"/>
            <a:ext cx="7519813" cy="430887"/>
          </a:xfrm>
          <a:prstGeom prst="rect">
            <a:avLst/>
          </a:prstGeom>
        </p:spPr>
        <p:txBody>
          <a:bodyPr wrap="square">
            <a:spAutoFit/>
          </a:bodyPr>
          <a:lstStyle/>
          <a:p>
            <a:pPr lvl="4">
              <a:spcAft>
                <a:spcPts val="0"/>
              </a:spcAft>
              <a:tabLst>
                <a:tab pos="1457960" algn="l"/>
              </a:tabLst>
            </a:pPr>
            <a:r>
              <a:rPr lang="en-US" sz="2200" b="1" dirty="0">
                <a:solidFill>
                  <a:srgbClr val="002060"/>
                </a:solidFill>
                <a:latin typeface="Times" panose="02020603050405020304" pitchFamily="18" charset="0"/>
              </a:rPr>
              <a:t>6. Current liabilities &amp; Provisions</a:t>
            </a:r>
            <a:endParaRPr lang="en-IN" sz="2200" b="1" dirty="0">
              <a:solidFill>
                <a:srgbClr val="002060"/>
              </a:solidFill>
              <a:latin typeface="Times" panose="02020603050405020304" pitchFamily="18" charset="0"/>
            </a:endParaRPr>
          </a:p>
        </p:txBody>
      </p:sp>
      <p:sp>
        <p:nvSpPr>
          <p:cNvPr id="10" name="Rectangle 9"/>
          <p:cNvSpPr/>
          <p:nvPr/>
        </p:nvSpPr>
        <p:spPr>
          <a:xfrm>
            <a:off x="-516139" y="3268660"/>
            <a:ext cx="11463302" cy="1183786"/>
          </a:xfrm>
          <a:prstGeom prst="rect">
            <a:avLst/>
          </a:prstGeom>
        </p:spPr>
        <p:txBody>
          <a:bodyPr wrap="square">
            <a:spAutoFit/>
          </a:bodyPr>
          <a:lstStyle/>
          <a:p>
            <a:pPr marL="919480" marR="170180" algn="just">
              <a:lnSpc>
                <a:spcPct val="98000"/>
              </a:lnSpc>
              <a:spcBef>
                <a:spcPts val="1115"/>
              </a:spcBef>
              <a:spcAft>
                <a:spcPts val="0"/>
              </a:spcAft>
            </a:pPr>
            <a:r>
              <a:rPr lang="en-US" b="1" dirty="0" smtClean="0">
                <a:latin typeface="Times" panose="02020603050405020304" pitchFamily="18" charset="0"/>
                <a:ea typeface="Calibri" panose="020F0502020204030204" pitchFamily="34" charset="0"/>
              </a:rPr>
              <a:t>	Current </a:t>
            </a:r>
            <a:r>
              <a:rPr lang="en-US" b="1" dirty="0">
                <a:latin typeface="Times" panose="02020603050405020304" pitchFamily="18" charset="0"/>
                <a:ea typeface="Calibri" panose="020F0502020204030204" pitchFamily="34" charset="0"/>
              </a:rPr>
              <a:t>Liabilities &amp; Provisions (Schedule -6) </a:t>
            </a:r>
            <a:r>
              <a:rPr lang="en-US" dirty="0">
                <a:latin typeface="Times" panose="02020603050405020304" pitchFamily="18" charset="0"/>
                <a:ea typeface="Calibri" panose="020F0502020204030204" pitchFamily="34" charset="0"/>
              </a:rPr>
              <a:t>under this schedule party has to report all liabilities and provisions which are not</a:t>
            </a:r>
            <a:r>
              <a:rPr lang="en-US" spc="200"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covered</a:t>
            </a:r>
            <a:r>
              <a:rPr lang="en-US" spc="-1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under schedule – 1</a:t>
            </a:r>
            <a:r>
              <a:rPr lang="en-US" spc="-2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to 5. Under this schedule,</a:t>
            </a:r>
            <a:r>
              <a:rPr lang="en-US" spc="-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both</a:t>
            </a:r>
            <a:r>
              <a:rPr lang="en-US" spc="-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 current and</a:t>
            </a:r>
            <a:r>
              <a:rPr lang="en-US" spc="-20"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non-current</a:t>
            </a:r>
            <a:r>
              <a:rPr lang="en-US" spc="-10"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liabilities are</a:t>
            </a:r>
            <a:r>
              <a:rPr lang="en-US" spc="-1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to be reported. Details about</a:t>
            </a:r>
            <a:r>
              <a:rPr lang="en-US" spc="-10"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their treatment are in Guidance Note of ICAI-2012.</a:t>
            </a:r>
            <a:endParaRPr lang="en-IN" dirty="0">
              <a:latin typeface="Times" panose="02020603050405020304" pitchFamily="18" charset="0"/>
              <a:ea typeface="Calibri" panose="020F0502020204030204" pitchFamily="34" charset="0"/>
            </a:endParaRPr>
          </a:p>
          <a:p>
            <a:pPr>
              <a:spcAft>
                <a:spcPts val="0"/>
              </a:spcAft>
            </a:pPr>
            <a:r>
              <a:rPr lang="en-US" dirty="0">
                <a:latin typeface="Times" panose="02020603050405020304" pitchFamily="18" charset="0"/>
                <a:ea typeface="Calibri" panose="020F0502020204030204" pitchFamily="34" charset="0"/>
              </a:rPr>
              <a:t> </a:t>
            </a:r>
            <a:endParaRPr lang="en-IN" dirty="0">
              <a:latin typeface="Times" panose="02020603050405020304" pitchFamily="18" charset="0"/>
              <a:ea typeface="Calibri" panose="020F0502020204030204" pitchFamily="34" charset="0"/>
            </a:endParaRPr>
          </a:p>
        </p:txBody>
      </p:sp>
      <p:sp>
        <p:nvSpPr>
          <p:cNvPr id="11" name="Rectangle 10"/>
          <p:cNvSpPr/>
          <p:nvPr/>
        </p:nvSpPr>
        <p:spPr>
          <a:xfrm>
            <a:off x="-1011166" y="4224484"/>
            <a:ext cx="4418197" cy="461665"/>
          </a:xfrm>
          <a:prstGeom prst="rect">
            <a:avLst/>
          </a:prstGeom>
        </p:spPr>
        <p:txBody>
          <a:bodyPr wrap="none">
            <a:spAutoFit/>
          </a:bodyPr>
          <a:lstStyle/>
          <a:p>
            <a:pPr lvl="3">
              <a:spcBef>
                <a:spcPts val="250"/>
              </a:spcBef>
              <a:spcAft>
                <a:spcPts val="0"/>
              </a:spcAft>
              <a:tabLst>
                <a:tab pos="1216025" algn="l"/>
              </a:tabLst>
            </a:pPr>
            <a:r>
              <a:rPr lang="en-US" sz="2400" b="1" dirty="0" smtClean="0">
                <a:solidFill>
                  <a:srgbClr val="002060"/>
                </a:solidFill>
                <a:latin typeface="Times" panose="02020603050405020304" pitchFamily="18" charset="0"/>
              </a:rPr>
              <a:t> Application </a:t>
            </a:r>
            <a:r>
              <a:rPr lang="en-US" sz="2400" b="1" dirty="0">
                <a:solidFill>
                  <a:srgbClr val="002060"/>
                </a:solidFill>
                <a:latin typeface="Times" panose="02020603050405020304" pitchFamily="18" charset="0"/>
              </a:rPr>
              <a:t>of Funds</a:t>
            </a:r>
            <a:endParaRPr lang="en-IN" sz="2400" b="1" dirty="0">
              <a:solidFill>
                <a:srgbClr val="002060"/>
              </a:solidFill>
              <a:latin typeface="Times" panose="02020603050405020304" pitchFamily="18" charset="0"/>
            </a:endParaRPr>
          </a:p>
        </p:txBody>
      </p:sp>
      <p:sp>
        <p:nvSpPr>
          <p:cNvPr id="12" name="Rectangle 11"/>
          <p:cNvSpPr/>
          <p:nvPr/>
        </p:nvSpPr>
        <p:spPr>
          <a:xfrm>
            <a:off x="397871" y="4648915"/>
            <a:ext cx="10103976" cy="646331"/>
          </a:xfrm>
          <a:prstGeom prst="rect">
            <a:avLst/>
          </a:prstGeom>
        </p:spPr>
        <p:txBody>
          <a:bodyPr wrap="square">
            <a:spAutoFit/>
          </a:bodyPr>
          <a:lstStyle/>
          <a:p>
            <a:r>
              <a:rPr lang="en-US" b="1" dirty="0" smtClean="0">
                <a:latin typeface="Times" panose="02020603050405020304" pitchFamily="18" charset="0"/>
                <a:ea typeface="Calibri" panose="020F0502020204030204" pitchFamily="34" charset="0"/>
              </a:rPr>
              <a:t> 	Application of Fund</a:t>
            </a:r>
            <a:r>
              <a:rPr lang="en-US" dirty="0" smtClean="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All political party has to report its application of all funds in following four reporting </a:t>
            </a:r>
            <a:r>
              <a:rPr lang="en-US" dirty="0" smtClean="0">
                <a:latin typeface="Times" panose="02020603050405020304" pitchFamily="18" charset="0"/>
                <a:ea typeface="Calibri" panose="020F0502020204030204" pitchFamily="34" charset="0"/>
              </a:rPr>
              <a:t>heads</a:t>
            </a:r>
            <a:r>
              <a:rPr lang="en-US" dirty="0">
                <a:latin typeface="Times" panose="02020603050405020304" pitchFamily="18" charset="0"/>
                <a:ea typeface="Calibri" panose="020F0502020204030204" pitchFamily="34" charset="0"/>
              </a:rPr>
              <a:t>, which have been</a:t>
            </a:r>
            <a:r>
              <a:rPr lang="en-US" spc="200"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prescribed in Guidance Note of ICAI -2012</a:t>
            </a:r>
            <a:endParaRPr lang="en-IN" dirty="0">
              <a:latin typeface="Times" panose="02020603050405020304" pitchFamily="18" charset="0"/>
            </a:endParaRPr>
          </a:p>
        </p:txBody>
      </p:sp>
      <p:sp>
        <p:nvSpPr>
          <p:cNvPr id="13" name="Rectangle 12"/>
          <p:cNvSpPr/>
          <p:nvPr/>
        </p:nvSpPr>
        <p:spPr>
          <a:xfrm>
            <a:off x="397871" y="5867074"/>
            <a:ext cx="10744913" cy="646331"/>
          </a:xfrm>
          <a:prstGeom prst="rect">
            <a:avLst/>
          </a:prstGeom>
        </p:spPr>
        <p:txBody>
          <a:bodyPr wrap="square">
            <a:spAutoFit/>
          </a:bodyPr>
          <a:lstStyle/>
          <a:p>
            <a:r>
              <a:rPr lang="en-US" b="1" dirty="0" smtClean="0">
                <a:latin typeface="Times" panose="02020603050405020304" pitchFamily="18" charset="0"/>
                <a:ea typeface="Calibri" panose="020F0502020204030204" pitchFamily="34" charset="0"/>
              </a:rPr>
              <a:t> 	Investment</a:t>
            </a:r>
            <a:r>
              <a:rPr lang="en-US" b="1" spc="-25" dirty="0" smtClean="0">
                <a:latin typeface="Times" panose="02020603050405020304" pitchFamily="18" charset="0"/>
                <a:ea typeface="Calibri" panose="020F0502020204030204" pitchFamily="34" charset="0"/>
              </a:rPr>
              <a:t> </a:t>
            </a:r>
            <a:r>
              <a:rPr lang="en-US" b="1" dirty="0">
                <a:latin typeface="Times" panose="02020603050405020304" pitchFamily="18" charset="0"/>
                <a:ea typeface="Calibri" panose="020F0502020204030204" pitchFamily="34" charset="0"/>
              </a:rPr>
              <a:t>(Schedule</a:t>
            </a:r>
            <a:r>
              <a:rPr lang="en-US" b="1" spc="-15" dirty="0">
                <a:latin typeface="Times" panose="02020603050405020304" pitchFamily="18" charset="0"/>
                <a:ea typeface="Calibri" panose="020F0502020204030204" pitchFamily="34" charset="0"/>
              </a:rPr>
              <a:t> </a:t>
            </a:r>
            <a:r>
              <a:rPr lang="en-US" b="1" dirty="0">
                <a:latin typeface="Times" panose="02020603050405020304" pitchFamily="18" charset="0"/>
                <a:ea typeface="Calibri" panose="020F0502020204030204" pitchFamily="34" charset="0"/>
              </a:rPr>
              <a:t>-8)</a:t>
            </a:r>
            <a:r>
              <a:rPr lang="en-US" b="1" spc="-1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In</a:t>
            </a:r>
            <a:r>
              <a:rPr lang="en-US" spc="-20"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this</a:t>
            </a:r>
            <a:r>
              <a:rPr lang="en-US" spc="-1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schedule,</a:t>
            </a:r>
            <a:r>
              <a:rPr lang="en-US" spc="-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party has</a:t>
            </a:r>
            <a:r>
              <a:rPr lang="en-US" spc="-1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to report all</a:t>
            </a:r>
            <a:r>
              <a:rPr lang="en-US" spc="-1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investment</a:t>
            </a:r>
            <a:r>
              <a:rPr lang="en-US" spc="-1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in</a:t>
            </a:r>
            <a:r>
              <a:rPr lang="en-US" spc="-20"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two</a:t>
            </a:r>
            <a:r>
              <a:rPr lang="en-US" spc="-20"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groups</a:t>
            </a:r>
            <a:r>
              <a:rPr lang="en-US" spc="-1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–Long</a:t>
            </a:r>
            <a:r>
              <a:rPr lang="en-US" spc="-1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Term</a:t>
            </a:r>
            <a:r>
              <a:rPr lang="en-US" spc="-2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and Current</a:t>
            </a:r>
            <a:r>
              <a:rPr lang="en-US" spc="-15"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Investment. A free text area has also been given to report all material facts and mandatory disclosures</a:t>
            </a:r>
            <a:endParaRPr lang="en-IN" dirty="0">
              <a:latin typeface="Times" panose="02020603050405020304" pitchFamily="18" charset="0"/>
            </a:endParaRPr>
          </a:p>
        </p:txBody>
      </p:sp>
      <p:sp>
        <p:nvSpPr>
          <p:cNvPr id="14" name="Rectangle 13"/>
          <p:cNvSpPr/>
          <p:nvPr/>
        </p:nvSpPr>
        <p:spPr>
          <a:xfrm>
            <a:off x="417809" y="5393810"/>
            <a:ext cx="1733167" cy="461665"/>
          </a:xfrm>
          <a:prstGeom prst="rect">
            <a:avLst/>
          </a:prstGeom>
        </p:spPr>
        <p:txBody>
          <a:bodyPr wrap="none">
            <a:spAutoFit/>
          </a:bodyPr>
          <a:lstStyle/>
          <a:p>
            <a:r>
              <a:rPr lang="en-US" sz="2400" b="1" dirty="0" smtClean="0">
                <a:solidFill>
                  <a:srgbClr val="002060"/>
                </a:solidFill>
                <a:latin typeface="Times" panose="02020603050405020304" pitchFamily="18" charset="0"/>
              </a:rPr>
              <a:t> Investment</a:t>
            </a:r>
            <a:endParaRPr lang="en-IN" sz="2400" b="1" dirty="0">
              <a:solidFill>
                <a:srgbClr val="002060"/>
              </a:solidFill>
              <a:latin typeface="Times" panose="02020603050405020304" pitchFamily="18" charset="0"/>
            </a:endParaRPr>
          </a:p>
        </p:txBody>
      </p:sp>
    </p:spTree>
    <p:extLst>
      <p:ext uri="{BB962C8B-B14F-4D97-AF65-F5344CB8AC3E}">
        <p14:creationId xmlns:p14="http://schemas.microsoft.com/office/powerpoint/2010/main" xmlns="" val="24495509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842043" y="6081815"/>
            <a:ext cx="1142245" cy="669925"/>
          </a:xfrm>
        </p:spPr>
        <p:txBody>
          <a:bodyPr/>
          <a:lstStyle/>
          <a:p>
            <a:pPr defTabSz="1219170">
              <a:buClr>
                <a:srgbClr val="000000"/>
              </a:buClr>
            </a:pPr>
            <a:fld id="{00000000-1234-1234-1234-123412341234}" type="slidenum">
              <a:rPr lang="en-GB" kern="0"/>
              <a:pPr defTabSz="1219170">
                <a:buClr>
                  <a:srgbClr val="000000"/>
                </a:buClr>
              </a:pPr>
              <a:t>42</a:t>
            </a:fld>
            <a:endParaRPr lang="en-GB" kern="0" dirty="0"/>
          </a:p>
        </p:txBody>
      </p:sp>
      <p:pic>
        <p:nvPicPr>
          <p:cNvPr id="4" name="Image 157"/>
          <p:cNvPicPr/>
          <p:nvPr/>
        </p:nvPicPr>
        <p:blipFill>
          <a:blip r:embed="rId2" cstate="print"/>
          <a:stretch>
            <a:fillRect/>
          </a:stretch>
        </p:blipFill>
        <p:spPr>
          <a:xfrm>
            <a:off x="690126" y="1911055"/>
            <a:ext cx="10151917" cy="3177337"/>
          </a:xfrm>
          <a:prstGeom prst="rect">
            <a:avLst/>
          </a:prstGeom>
        </p:spPr>
      </p:pic>
      <p:sp>
        <p:nvSpPr>
          <p:cNvPr id="2" name="TextBox 1"/>
          <p:cNvSpPr txBox="1"/>
          <p:nvPr/>
        </p:nvSpPr>
        <p:spPr>
          <a:xfrm>
            <a:off x="607523" y="5251718"/>
            <a:ext cx="9984789" cy="1323439"/>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latin typeface="Times" panose="02020603050405020304" pitchFamily="18" charset="0"/>
              </a:rPr>
              <a:t>Fill the inventories details in section (</a:t>
            </a:r>
            <a:r>
              <a:rPr lang="en-US" sz="2000" dirty="0" err="1">
                <a:latin typeface="Times" panose="02020603050405020304" pitchFamily="18" charset="0"/>
              </a:rPr>
              <a:t>i</a:t>
            </a:r>
            <a:r>
              <a:rPr lang="en-US" sz="2000" dirty="0">
                <a:latin typeface="Times" panose="02020603050405020304" pitchFamily="18" charset="0"/>
              </a:rPr>
              <a:t>) for both the previous year And current year.</a:t>
            </a:r>
            <a:endParaRPr lang="en-IN" sz="2000" dirty="0">
              <a:latin typeface="Times" panose="02020603050405020304" pitchFamily="18" charset="0"/>
            </a:endParaRPr>
          </a:p>
          <a:p>
            <a:pPr marL="285750" lvl="0" indent="-285750">
              <a:buFont typeface="Arial" panose="020B0604020202020204" pitchFamily="34" charset="0"/>
              <a:buChar char="•"/>
            </a:pPr>
            <a:r>
              <a:rPr lang="en-US" sz="2000" dirty="0">
                <a:latin typeface="Times" panose="02020603050405020304" pitchFamily="18" charset="0"/>
              </a:rPr>
              <a:t>Click on “Delete” button to delete the details you want to.</a:t>
            </a:r>
            <a:endParaRPr lang="en-IN" sz="2000" dirty="0">
              <a:latin typeface="Times" panose="02020603050405020304" pitchFamily="18" charset="0"/>
            </a:endParaRPr>
          </a:p>
          <a:p>
            <a:pPr marL="285750" lvl="0" indent="-285750">
              <a:buFont typeface="Arial" panose="020B0604020202020204" pitchFamily="34" charset="0"/>
              <a:buChar char="•"/>
            </a:pPr>
            <a:r>
              <a:rPr lang="en-US" sz="2000" dirty="0">
                <a:latin typeface="Times" panose="02020603050405020304" pitchFamily="18" charset="0"/>
              </a:rPr>
              <a:t>Click on “+Add More” button to add more details.”</a:t>
            </a:r>
            <a:endParaRPr lang="en-IN" sz="2000" dirty="0">
              <a:latin typeface="Times" panose="02020603050405020304" pitchFamily="18" charset="0"/>
            </a:endParaRPr>
          </a:p>
          <a:p>
            <a:pPr marL="285750" lvl="0" indent="-285750">
              <a:buFont typeface="Arial" panose="020B0604020202020204" pitchFamily="34" charset="0"/>
              <a:buChar char="•"/>
            </a:pPr>
            <a:r>
              <a:rPr lang="en-US" sz="2000" dirty="0">
                <a:latin typeface="Times" panose="02020603050405020304" pitchFamily="18" charset="0"/>
              </a:rPr>
              <a:t>Total for the inventories will get updated automatically in the Total(</a:t>
            </a:r>
            <a:r>
              <a:rPr lang="en-US" sz="2000" dirty="0" err="1">
                <a:latin typeface="Times" panose="02020603050405020304" pitchFamily="18" charset="0"/>
              </a:rPr>
              <a:t>i</a:t>
            </a:r>
            <a:r>
              <a:rPr lang="en-US" sz="2000" dirty="0">
                <a:latin typeface="Times" panose="02020603050405020304" pitchFamily="18" charset="0"/>
              </a:rPr>
              <a:t>) field.</a:t>
            </a:r>
            <a:endParaRPr lang="en-IN" sz="2000" dirty="0">
              <a:latin typeface="Times" panose="02020603050405020304" pitchFamily="18" charset="0"/>
            </a:endParaRPr>
          </a:p>
        </p:txBody>
      </p:sp>
      <p:sp>
        <p:nvSpPr>
          <p:cNvPr id="5" name="Rectangle 4"/>
          <p:cNvSpPr/>
          <p:nvPr/>
        </p:nvSpPr>
        <p:spPr>
          <a:xfrm>
            <a:off x="-392086" y="805310"/>
            <a:ext cx="11984009" cy="1600438"/>
          </a:xfrm>
          <a:prstGeom prst="rect">
            <a:avLst/>
          </a:prstGeom>
        </p:spPr>
        <p:txBody>
          <a:bodyPr wrap="square">
            <a:spAutoFit/>
          </a:bodyPr>
          <a:lstStyle/>
          <a:p>
            <a:pPr marL="1004570" marR="393065">
              <a:lnSpc>
                <a:spcPct val="98000"/>
              </a:lnSpc>
              <a:spcAft>
                <a:spcPts val="0"/>
              </a:spcAft>
            </a:pPr>
            <a:r>
              <a:rPr lang="en-US" sz="2000" b="1" dirty="0" smtClean="0">
                <a:latin typeface="Times" panose="02020603050405020304" pitchFamily="18" charset="0"/>
                <a:ea typeface="Calibri" panose="020F0502020204030204" pitchFamily="34" charset="0"/>
              </a:rPr>
              <a:t>	Current </a:t>
            </a:r>
            <a:r>
              <a:rPr lang="en-US" sz="2000" b="1" dirty="0">
                <a:latin typeface="Times" panose="02020603050405020304" pitchFamily="18" charset="0"/>
                <a:ea typeface="Calibri" panose="020F0502020204030204" pitchFamily="34" charset="0"/>
              </a:rPr>
              <a:t>Assets</a:t>
            </a:r>
            <a:r>
              <a:rPr lang="en-US" sz="2000" b="1" spc="-25" dirty="0">
                <a:latin typeface="Times" panose="02020603050405020304" pitchFamily="18" charset="0"/>
                <a:ea typeface="Calibri" panose="020F0502020204030204" pitchFamily="34" charset="0"/>
              </a:rPr>
              <a:t> </a:t>
            </a:r>
            <a:r>
              <a:rPr lang="en-US" sz="2000" b="1" dirty="0">
                <a:latin typeface="Times" panose="02020603050405020304" pitchFamily="18" charset="0"/>
                <a:ea typeface="Calibri" panose="020F0502020204030204" pitchFamily="34" charset="0"/>
              </a:rPr>
              <a:t>(Schedules</a:t>
            </a:r>
            <a:r>
              <a:rPr lang="en-US" sz="2000" b="1" spc="-15" dirty="0">
                <a:latin typeface="Times" panose="02020603050405020304" pitchFamily="18" charset="0"/>
                <a:ea typeface="Calibri" panose="020F0502020204030204" pitchFamily="34" charset="0"/>
              </a:rPr>
              <a:t> </a:t>
            </a:r>
            <a:r>
              <a:rPr lang="en-US" sz="2000" b="1" dirty="0">
                <a:latin typeface="Times" panose="02020603050405020304" pitchFamily="18" charset="0"/>
                <a:ea typeface="Calibri" panose="020F0502020204030204" pitchFamily="34" charset="0"/>
              </a:rPr>
              <a:t>-9)</a:t>
            </a:r>
            <a:r>
              <a:rPr lang="en-US" sz="2000" b="1" spc="-15"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In</a:t>
            </a:r>
            <a:r>
              <a:rPr lang="en-US" sz="2000" spc="-20"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this</a:t>
            </a:r>
            <a:r>
              <a:rPr lang="en-US" sz="2000" spc="-15"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schedule,</a:t>
            </a:r>
            <a:r>
              <a:rPr lang="en-US" sz="2000" spc="-30"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all</a:t>
            </a:r>
            <a:r>
              <a:rPr lang="en-US" sz="2000" spc="-15"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current</a:t>
            </a:r>
            <a:r>
              <a:rPr lang="en-US" sz="2000" spc="-10"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assets have to be reported</a:t>
            </a:r>
            <a:r>
              <a:rPr lang="en-US" sz="2000" spc="-15"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into</a:t>
            </a:r>
            <a:r>
              <a:rPr lang="en-US" sz="2000" spc="-20"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following</a:t>
            </a:r>
            <a:r>
              <a:rPr lang="en-US" sz="2000" spc="-15"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four</a:t>
            </a:r>
            <a:r>
              <a:rPr lang="en-US" sz="2000" spc="-25"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groups</a:t>
            </a:r>
            <a:r>
              <a:rPr lang="en-US" sz="2000" spc="-15"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a:t>
            </a:r>
            <a:r>
              <a:rPr lang="en-US" sz="2000" spc="-15"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Inventories, Receivables, Cash &amp; Cash</a:t>
            </a:r>
            <a:r>
              <a:rPr lang="en-US" sz="2000" spc="-5"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Equivalents and Other Assets.</a:t>
            </a:r>
            <a:r>
              <a:rPr lang="en-US" sz="2000" spc="200" dirty="0">
                <a:latin typeface="Times" panose="02020603050405020304" pitchFamily="18" charset="0"/>
                <a:ea typeface="Calibri" panose="020F0502020204030204" pitchFamily="34" charset="0"/>
              </a:rPr>
              <a:t> </a:t>
            </a:r>
            <a:r>
              <a:rPr lang="en-US" sz="2000" dirty="0">
                <a:latin typeface="Times" panose="02020603050405020304" pitchFamily="18" charset="0"/>
                <a:ea typeface="Calibri" panose="020F0502020204030204" pitchFamily="34" charset="0"/>
              </a:rPr>
              <a:t>A free text area has been given to report all material facts and mandatory disclosures also</a:t>
            </a:r>
            <a:r>
              <a:rPr lang="en-US" sz="2000" dirty="0" smtClean="0">
                <a:latin typeface="Times" panose="02020603050405020304" pitchFamily="18" charset="0"/>
                <a:ea typeface="Calibri" panose="020F0502020204030204" pitchFamily="34" charset="0"/>
              </a:rPr>
              <a:t>.</a:t>
            </a:r>
          </a:p>
          <a:p>
            <a:pPr marL="1004570" marR="393065">
              <a:lnSpc>
                <a:spcPct val="98000"/>
              </a:lnSpc>
              <a:spcAft>
                <a:spcPts val="0"/>
              </a:spcAft>
            </a:pPr>
            <a:endParaRPr lang="en-US" sz="2000" dirty="0">
              <a:latin typeface="Times" panose="02020603050405020304" pitchFamily="18" charset="0"/>
              <a:ea typeface="Calibri" panose="020F0502020204030204" pitchFamily="34" charset="0"/>
            </a:endParaRPr>
          </a:p>
          <a:p>
            <a:pPr marL="1004570" marR="393065">
              <a:lnSpc>
                <a:spcPct val="98000"/>
              </a:lnSpc>
              <a:spcAft>
                <a:spcPts val="0"/>
              </a:spcAft>
            </a:pPr>
            <a:r>
              <a:rPr lang="en-US" sz="2000" dirty="0" smtClean="0">
                <a:latin typeface="Times" panose="02020603050405020304" pitchFamily="18" charset="0"/>
                <a:ea typeface="Calibri" panose="020F0502020204030204" pitchFamily="34" charset="0"/>
              </a:rPr>
              <a:t> </a:t>
            </a:r>
            <a:endParaRPr lang="en-IN" sz="2000" dirty="0">
              <a:latin typeface="Times" panose="02020603050405020304" pitchFamily="18" charset="0"/>
              <a:ea typeface="Calibri" panose="020F0502020204030204" pitchFamily="34" charset="0"/>
            </a:endParaRPr>
          </a:p>
        </p:txBody>
      </p:sp>
      <p:sp>
        <p:nvSpPr>
          <p:cNvPr id="6" name="Rectangle 5"/>
          <p:cNvSpPr/>
          <p:nvPr/>
        </p:nvSpPr>
        <p:spPr>
          <a:xfrm>
            <a:off x="607525" y="339632"/>
            <a:ext cx="2238113" cy="461665"/>
          </a:xfrm>
          <a:prstGeom prst="rect">
            <a:avLst/>
          </a:prstGeom>
        </p:spPr>
        <p:txBody>
          <a:bodyPr wrap="none">
            <a:spAutoFit/>
          </a:bodyPr>
          <a:lstStyle/>
          <a:p>
            <a:r>
              <a:rPr lang="en-US" sz="2400" b="1" dirty="0">
                <a:solidFill>
                  <a:srgbClr val="002060"/>
                </a:solidFill>
                <a:latin typeface="Times" panose="02020603050405020304" pitchFamily="18" charset="0"/>
              </a:rPr>
              <a:t>Current Assets </a:t>
            </a:r>
            <a:endParaRPr lang="en-IN" sz="2400" b="1" dirty="0">
              <a:solidFill>
                <a:srgbClr val="002060"/>
              </a:solidFill>
              <a:latin typeface="Times" panose="02020603050405020304" pitchFamily="18" charset="0"/>
            </a:endParaRPr>
          </a:p>
        </p:txBody>
      </p:sp>
    </p:spTree>
    <p:extLst>
      <p:ext uri="{BB962C8B-B14F-4D97-AF65-F5344CB8AC3E}">
        <p14:creationId xmlns:p14="http://schemas.microsoft.com/office/powerpoint/2010/main" xmlns="" val="2632095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1219170">
              <a:buClr>
                <a:srgbClr val="000000"/>
              </a:buClr>
            </a:pPr>
            <a:fld id="{00000000-1234-1234-1234-123412341234}" type="slidenum">
              <a:rPr lang="en-GB" kern="0"/>
              <a:pPr defTabSz="1219170">
                <a:buClr>
                  <a:srgbClr val="000000"/>
                </a:buClr>
              </a:pPr>
              <a:t>43</a:t>
            </a:fld>
            <a:endParaRPr lang="en-GB" kern="0"/>
          </a:p>
        </p:txBody>
      </p:sp>
      <p:pic>
        <p:nvPicPr>
          <p:cNvPr id="4" name="Image 158"/>
          <p:cNvPicPr/>
          <p:nvPr/>
        </p:nvPicPr>
        <p:blipFill>
          <a:blip r:embed="rId2" cstate="print"/>
          <a:stretch>
            <a:fillRect/>
          </a:stretch>
        </p:blipFill>
        <p:spPr>
          <a:xfrm>
            <a:off x="820882" y="775796"/>
            <a:ext cx="10515599" cy="2861021"/>
          </a:xfrm>
          <a:prstGeom prst="rect">
            <a:avLst/>
          </a:prstGeom>
        </p:spPr>
      </p:pic>
      <p:sp>
        <p:nvSpPr>
          <p:cNvPr id="2" name="TextBox 1"/>
          <p:cNvSpPr txBox="1"/>
          <p:nvPr/>
        </p:nvSpPr>
        <p:spPr>
          <a:xfrm>
            <a:off x="724694" y="4128432"/>
            <a:ext cx="9344891" cy="2806987"/>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US" sz="2000" dirty="0">
                <a:latin typeface="Times" panose="02020603050405020304" pitchFamily="18" charset="0"/>
              </a:rPr>
              <a:t>Fill the Receivables details in section (ii) for both the previous year and current year.</a:t>
            </a:r>
            <a:endParaRPr lang="en-IN" sz="2000" dirty="0">
              <a:latin typeface="Times" panose="02020603050405020304" pitchFamily="18" charset="0"/>
            </a:endParaRPr>
          </a:p>
          <a:p>
            <a:pPr marL="285750" lvl="0" indent="-285750">
              <a:lnSpc>
                <a:spcPct val="150000"/>
              </a:lnSpc>
              <a:buFont typeface="Arial" panose="020B0604020202020204" pitchFamily="34" charset="0"/>
              <a:buChar char="•"/>
            </a:pPr>
            <a:r>
              <a:rPr lang="en-US" sz="2000" dirty="0">
                <a:latin typeface="Times" panose="02020603050405020304" pitchFamily="18" charset="0"/>
              </a:rPr>
              <a:t>Click on “Delete” button to delete the details you want to.</a:t>
            </a:r>
            <a:endParaRPr lang="en-IN" sz="2000" dirty="0">
              <a:latin typeface="Times" panose="02020603050405020304" pitchFamily="18" charset="0"/>
            </a:endParaRPr>
          </a:p>
          <a:p>
            <a:pPr marL="285750" lvl="0" indent="-285750">
              <a:lnSpc>
                <a:spcPct val="150000"/>
              </a:lnSpc>
              <a:buFont typeface="Arial" panose="020B0604020202020204" pitchFamily="34" charset="0"/>
              <a:buChar char="•"/>
            </a:pPr>
            <a:r>
              <a:rPr lang="en-US" sz="2000" dirty="0">
                <a:latin typeface="Times" panose="02020603050405020304" pitchFamily="18" charset="0"/>
              </a:rPr>
              <a:t>Click on “+Add More” button to add more details.”</a:t>
            </a:r>
            <a:endParaRPr lang="en-IN" sz="2000" dirty="0">
              <a:latin typeface="Times" panose="02020603050405020304" pitchFamily="18" charset="0"/>
            </a:endParaRPr>
          </a:p>
          <a:p>
            <a:pPr marL="285750" lvl="0" indent="-285750">
              <a:lnSpc>
                <a:spcPct val="150000"/>
              </a:lnSpc>
              <a:buFont typeface="Arial" panose="020B0604020202020204" pitchFamily="34" charset="0"/>
              <a:buChar char="•"/>
            </a:pPr>
            <a:r>
              <a:rPr lang="en-US" sz="2000" dirty="0">
                <a:latin typeface="Times" panose="02020603050405020304" pitchFamily="18" charset="0"/>
              </a:rPr>
              <a:t>Total for the Receivables will get updated automatically in the Total (ii) field.</a:t>
            </a:r>
            <a:endParaRPr lang="en-IN" sz="2000" dirty="0">
              <a:latin typeface="Times" panose="02020603050405020304" pitchFamily="18" charset="0"/>
            </a:endParaRPr>
          </a:p>
          <a:p>
            <a:pPr>
              <a:lnSpc>
                <a:spcPct val="150000"/>
              </a:lnSpc>
            </a:pPr>
            <a:r>
              <a:rPr lang="en-US" sz="2000" dirty="0">
                <a:latin typeface="Times" panose="02020603050405020304" pitchFamily="18" charset="0"/>
              </a:rPr>
              <a:t> </a:t>
            </a:r>
            <a:endParaRPr lang="en-IN" sz="2000" dirty="0">
              <a:latin typeface="Times" panose="02020603050405020304" pitchFamily="18" charset="0"/>
            </a:endParaRPr>
          </a:p>
          <a:p>
            <a:pPr>
              <a:lnSpc>
                <a:spcPct val="150000"/>
              </a:lnSpc>
            </a:pPr>
            <a:endParaRPr lang="en-IN" sz="2000" dirty="0">
              <a:latin typeface="Times" panose="02020603050405020304" pitchFamily="18" charset="0"/>
            </a:endParaRPr>
          </a:p>
        </p:txBody>
      </p:sp>
    </p:spTree>
    <p:extLst>
      <p:ext uri="{BB962C8B-B14F-4D97-AF65-F5344CB8AC3E}">
        <p14:creationId xmlns:p14="http://schemas.microsoft.com/office/powerpoint/2010/main" xmlns="" val="14141667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1219170">
              <a:buClr>
                <a:srgbClr val="000000"/>
              </a:buClr>
            </a:pPr>
            <a:fld id="{00000000-1234-1234-1234-123412341234}" type="slidenum">
              <a:rPr lang="en-GB" kern="0"/>
              <a:pPr defTabSz="1219170">
                <a:buClr>
                  <a:srgbClr val="000000"/>
                </a:buClr>
              </a:pPr>
              <a:t>44</a:t>
            </a:fld>
            <a:endParaRPr lang="en-GB" kern="0"/>
          </a:p>
        </p:txBody>
      </p:sp>
      <p:pic>
        <p:nvPicPr>
          <p:cNvPr id="4" name="Image 159"/>
          <p:cNvPicPr/>
          <p:nvPr/>
        </p:nvPicPr>
        <p:blipFill>
          <a:blip r:embed="rId2" cstate="print"/>
          <a:stretch>
            <a:fillRect/>
          </a:stretch>
        </p:blipFill>
        <p:spPr>
          <a:xfrm>
            <a:off x="583463" y="417205"/>
            <a:ext cx="10432473" cy="2391266"/>
          </a:xfrm>
          <a:prstGeom prst="rect">
            <a:avLst/>
          </a:prstGeom>
        </p:spPr>
      </p:pic>
      <p:sp>
        <p:nvSpPr>
          <p:cNvPr id="2" name="TextBox 1"/>
          <p:cNvSpPr txBox="1"/>
          <p:nvPr/>
        </p:nvSpPr>
        <p:spPr>
          <a:xfrm>
            <a:off x="508820" y="2808471"/>
            <a:ext cx="10507116" cy="4864152"/>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US" sz="1900" dirty="0">
                <a:latin typeface="Times" panose="02020603050405020304" pitchFamily="18" charset="0"/>
              </a:rPr>
              <a:t>Fill the Balance with Scheduled Bank details in section (iii) under Cash &amp; Cash Equivalents for both the previous year and current year.</a:t>
            </a:r>
            <a:endParaRPr lang="en-IN" sz="1900" dirty="0">
              <a:latin typeface="Times" panose="02020603050405020304" pitchFamily="18" charset="0"/>
            </a:endParaRPr>
          </a:p>
          <a:p>
            <a:pPr marL="285750" lvl="0" indent="-285750">
              <a:lnSpc>
                <a:spcPct val="150000"/>
              </a:lnSpc>
              <a:buFont typeface="Arial" panose="020B0604020202020204" pitchFamily="34" charset="0"/>
              <a:buChar char="•"/>
            </a:pPr>
            <a:r>
              <a:rPr lang="en-US" sz="1900" dirty="0">
                <a:latin typeface="Times" panose="02020603050405020304" pitchFamily="18" charset="0"/>
              </a:rPr>
              <a:t>Click on “Delete” button to delete the details you want to.</a:t>
            </a:r>
            <a:endParaRPr lang="en-IN" sz="1900" dirty="0">
              <a:latin typeface="Times" panose="02020603050405020304" pitchFamily="18" charset="0"/>
            </a:endParaRPr>
          </a:p>
          <a:p>
            <a:pPr marL="285750" lvl="0" indent="-285750">
              <a:lnSpc>
                <a:spcPct val="150000"/>
              </a:lnSpc>
              <a:buFont typeface="Arial" panose="020B0604020202020204" pitchFamily="34" charset="0"/>
              <a:buChar char="•"/>
            </a:pPr>
            <a:r>
              <a:rPr lang="en-US" sz="1900" dirty="0">
                <a:latin typeface="Times" panose="02020603050405020304" pitchFamily="18" charset="0"/>
              </a:rPr>
              <a:t>Click on “+Add More” button to add more details.”</a:t>
            </a:r>
            <a:endParaRPr lang="en-IN" sz="1900" dirty="0">
              <a:latin typeface="Times" panose="02020603050405020304" pitchFamily="18" charset="0"/>
            </a:endParaRPr>
          </a:p>
          <a:p>
            <a:pPr marL="285750" lvl="0" indent="-285750">
              <a:lnSpc>
                <a:spcPct val="150000"/>
              </a:lnSpc>
              <a:buFont typeface="Arial" panose="020B0604020202020204" pitchFamily="34" charset="0"/>
              <a:buChar char="•"/>
            </a:pPr>
            <a:r>
              <a:rPr lang="en-US" sz="1900" dirty="0">
                <a:latin typeface="Times" panose="02020603050405020304" pitchFamily="18" charset="0"/>
              </a:rPr>
              <a:t>Fill the Balance with Non-Scheduled Bank details in section (iii) under Cash &amp; Cash Equivalents for both the previous year and current year.</a:t>
            </a:r>
            <a:endParaRPr lang="en-IN" sz="1900" dirty="0">
              <a:latin typeface="Times" panose="02020603050405020304" pitchFamily="18" charset="0"/>
            </a:endParaRPr>
          </a:p>
          <a:p>
            <a:pPr marL="285750" lvl="0" indent="-285750">
              <a:lnSpc>
                <a:spcPct val="150000"/>
              </a:lnSpc>
              <a:buFont typeface="Arial" panose="020B0604020202020204" pitchFamily="34" charset="0"/>
              <a:buChar char="•"/>
            </a:pPr>
            <a:r>
              <a:rPr lang="en-US" sz="1900" dirty="0">
                <a:latin typeface="Times" panose="02020603050405020304" pitchFamily="18" charset="0"/>
              </a:rPr>
              <a:t>Click on “Delete” button to delete the details you want to.</a:t>
            </a:r>
            <a:endParaRPr lang="en-IN" sz="1900" dirty="0">
              <a:latin typeface="Times" panose="02020603050405020304" pitchFamily="18" charset="0"/>
            </a:endParaRPr>
          </a:p>
          <a:p>
            <a:pPr marL="285750" lvl="0" indent="-285750">
              <a:lnSpc>
                <a:spcPct val="150000"/>
              </a:lnSpc>
              <a:buFont typeface="Arial" panose="020B0604020202020204" pitchFamily="34" charset="0"/>
              <a:buChar char="•"/>
            </a:pPr>
            <a:r>
              <a:rPr lang="en-US" sz="1900" dirty="0">
                <a:latin typeface="Times" panose="02020603050405020304" pitchFamily="18" charset="0"/>
              </a:rPr>
              <a:t>Click on “+Add More” button to add more details.”</a:t>
            </a:r>
            <a:endParaRPr lang="en-IN" sz="1900" dirty="0">
              <a:latin typeface="Times" panose="02020603050405020304" pitchFamily="18" charset="0"/>
            </a:endParaRPr>
          </a:p>
          <a:p>
            <a:pPr marL="285750" lvl="0" indent="-285750">
              <a:lnSpc>
                <a:spcPct val="150000"/>
              </a:lnSpc>
              <a:buFont typeface="Arial" panose="020B0604020202020204" pitchFamily="34" charset="0"/>
              <a:buChar char="•"/>
            </a:pPr>
            <a:r>
              <a:rPr lang="en-US" sz="1900" dirty="0">
                <a:latin typeface="Times" panose="02020603050405020304" pitchFamily="18" charset="0"/>
              </a:rPr>
              <a:t>Total of Sch-9(iii) should be equal to the closing balance of Cash Flow Statement.</a:t>
            </a:r>
            <a:endParaRPr lang="en-IN" sz="1900" dirty="0">
              <a:latin typeface="Times" panose="02020603050405020304" pitchFamily="18" charset="0"/>
            </a:endParaRPr>
          </a:p>
          <a:p>
            <a:pPr>
              <a:lnSpc>
                <a:spcPct val="150000"/>
              </a:lnSpc>
            </a:pPr>
            <a:r>
              <a:rPr lang="en-US" sz="1900" dirty="0">
                <a:latin typeface="Times" panose="02020603050405020304" pitchFamily="18" charset="0"/>
              </a:rPr>
              <a:t/>
            </a:r>
            <a:br>
              <a:rPr lang="en-US" sz="1900" dirty="0">
                <a:latin typeface="Times" panose="02020603050405020304" pitchFamily="18" charset="0"/>
              </a:rPr>
            </a:br>
            <a:endParaRPr lang="en-IN" sz="1900" dirty="0">
              <a:latin typeface="Times" panose="02020603050405020304" pitchFamily="18" charset="0"/>
            </a:endParaRPr>
          </a:p>
        </p:txBody>
      </p:sp>
    </p:spTree>
    <p:extLst>
      <p:ext uri="{BB962C8B-B14F-4D97-AF65-F5344CB8AC3E}">
        <p14:creationId xmlns:p14="http://schemas.microsoft.com/office/powerpoint/2010/main" xmlns="" val="30156074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1219170">
              <a:buClr>
                <a:srgbClr val="000000"/>
              </a:buClr>
            </a:pPr>
            <a:fld id="{00000000-1234-1234-1234-123412341234}" type="slidenum">
              <a:rPr lang="en-GB" kern="0"/>
              <a:pPr defTabSz="1219170">
                <a:buClr>
                  <a:srgbClr val="000000"/>
                </a:buClr>
              </a:pPr>
              <a:t>45</a:t>
            </a:fld>
            <a:endParaRPr lang="en-GB" kern="0"/>
          </a:p>
        </p:txBody>
      </p:sp>
      <p:sp>
        <p:nvSpPr>
          <p:cNvPr id="5" name="TextBox 4"/>
          <p:cNvSpPr txBox="1"/>
          <p:nvPr/>
        </p:nvSpPr>
        <p:spPr>
          <a:xfrm>
            <a:off x="297020" y="184092"/>
            <a:ext cx="11141311" cy="3877985"/>
          </a:xfrm>
          <a:prstGeom prst="rect">
            <a:avLst/>
          </a:prstGeom>
          <a:noFill/>
        </p:spPr>
        <p:txBody>
          <a:bodyPr wrap="square" rtlCol="0">
            <a:spAutoFit/>
          </a:bodyPr>
          <a:lstStyle/>
          <a:p>
            <a:r>
              <a:rPr lang="en-US" sz="2400" b="1" dirty="0">
                <a:solidFill>
                  <a:srgbClr val="002060"/>
                </a:solidFill>
                <a:latin typeface="Times" panose="02020603050405020304" pitchFamily="18" charset="0"/>
              </a:rPr>
              <a:t>Income and Expenditure Account</a:t>
            </a:r>
            <a:endParaRPr lang="en-IN" sz="2400" b="1" dirty="0">
              <a:solidFill>
                <a:srgbClr val="002060"/>
              </a:solidFill>
              <a:latin typeface="Times" panose="02020603050405020304" pitchFamily="18" charset="0"/>
            </a:endParaRPr>
          </a:p>
          <a:p>
            <a:r>
              <a:rPr lang="en-US" sz="1600" b="1" dirty="0">
                <a:latin typeface="Times" panose="02020603050405020304" pitchFamily="18" charset="0"/>
              </a:rPr>
              <a:t> </a:t>
            </a:r>
            <a:endParaRPr lang="en-IN" sz="1600" dirty="0">
              <a:latin typeface="Times" panose="02020603050405020304" pitchFamily="18" charset="0"/>
            </a:endParaRPr>
          </a:p>
          <a:p>
            <a:r>
              <a:rPr lang="en-US" sz="1600" dirty="0" smtClean="0">
                <a:latin typeface="Times" panose="02020603050405020304" pitchFamily="18" charset="0"/>
              </a:rPr>
              <a:t>	Income </a:t>
            </a:r>
            <a:r>
              <a:rPr lang="en-US" sz="1600" dirty="0">
                <a:latin typeface="Times" panose="02020603050405020304" pitchFamily="18" charset="0"/>
              </a:rPr>
              <a:t>and Expenditure Account is to be prepared as per the prescribed format, which has been given in Guidance Note of ICAI on Accounting &amp; Auditing of Political Parties -2012</a:t>
            </a:r>
            <a:r>
              <a:rPr lang="en-US" sz="1600" dirty="0" smtClean="0">
                <a:latin typeface="Times" panose="02020603050405020304" pitchFamily="18" charset="0"/>
              </a:rPr>
              <a:t>.</a:t>
            </a:r>
          </a:p>
          <a:p>
            <a:endParaRPr lang="en-US" sz="1600" dirty="0">
              <a:latin typeface="Times" panose="02020603050405020304" pitchFamily="18" charset="0"/>
            </a:endParaRPr>
          </a:p>
          <a:p>
            <a:pPr marL="285750" indent="-285750">
              <a:buFont typeface="Arial" panose="020B0604020202020204" pitchFamily="34" charset="0"/>
              <a:buChar char="•"/>
            </a:pPr>
            <a:r>
              <a:rPr lang="en-US" sz="1600" b="1" dirty="0" smtClean="0">
                <a:latin typeface="Times" panose="02020603050405020304" pitchFamily="18" charset="0"/>
              </a:rPr>
              <a:t>Income</a:t>
            </a:r>
          </a:p>
          <a:p>
            <a:pPr marL="285750" indent="-285750">
              <a:buFont typeface="Arial" panose="020B0604020202020204" pitchFamily="34" charset="0"/>
              <a:buChar char="•"/>
            </a:pPr>
            <a:r>
              <a:rPr lang="en-US" sz="1600" b="1" dirty="0" smtClean="0">
                <a:latin typeface="Times" panose="02020603050405020304" pitchFamily="18" charset="0"/>
              </a:rPr>
              <a:t>Grants/Donations/Contributions</a:t>
            </a:r>
          </a:p>
          <a:p>
            <a:pPr marL="285750" indent="-285750">
              <a:buFont typeface="Arial" panose="020B0604020202020204" pitchFamily="34" charset="0"/>
              <a:buChar char="•"/>
            </a:pPr>
            <a:r>
              <a:rPr lang="en-US" sz="1600" b="1" dirty="0">
                <a:latin typeface="Times" panose="02020603050405020304" pitchFamily="18" charset="0"/>
              </a:rPr>
              <a:t>Collection by Issuing Coupons/Sale of Publications</a:t>
            </a:r>
            <a:endParaRPr lang="en-IN" sz="1600" b="1" dirty="0">
              <a:latin typeface="Times" panose="02020603050405020304" pitchFamily="18" charset="0"/>
            </a:endParaRPr>
          </a:p>
          <a:p>
            <a:pPr marL="285750" indent="-285750">
              <a:buFont typeface="Arial" panose="020B0604020202020204" pitchFamily="34" charset="0"/>
              <a:buChar char="•"/>
            </a:pPr>
            <a:r>
              <a:rPr lang="en-US" sz="1600" b="1" dirty="0">
                <a:latin typeface="Times" panose="02020603050405020304" pitchFamily="18" charset="0"/>
              </a:rPr>
              <a:t>Other Income</a:t>
            </a:r>
            <a:endParaRPr lang="en-IN" sz="1600" b="1" dirty="0">
              <a:latin typeface="Times" panose="02020603050405020304" pitchFamily="18" charset="0"/>
            </a:endParaRPr>
          </a:p>
          <a:p>
            <a:pPr marL="285750" indent="-285750">
              <a:buFont typeface="Arial" panose="020B0604020202020204" pitchFamily="34" charset="0"/>
              <a:buChar char="•"/>
            </a:pPr>
            <a:endParaRPr lang="en-IN" sz="1600" b="1" dirty="0">
              <a:latin typeface="Times" panose="02020603050405020304" pitchFamily="18" charset="0"/>
            </a:endParaRPr>
          </a:p>
          <a:p>
            <a:r>
              <a:rPr lang="en-US" sz="1600" b="1" dirty="0">
                <a:latin typeface="Times" panose="02020603050405020304" pitchFamily="18" charset="0"/>
              </a:rPr>
              <a:t> </a:t>
            </a:r>
            <a:endParaRPr lang="en-IN" sz="1600" dirty="0">
              <a:latin typeface="Times" panose="02020603050405020304" pitchFamily="18" charset="0"/>
            </a:endParaRPr>
          </a:p>
          <a:p>
            <a:pPr marL="285750" indent="-285750">
              <a:buFont typeface="Arial" panose="020B0604020202020204" pitchFamily="34" charset="0"/>
              <a:buChar char="•"/>
            </a:pPr>
            <a:endParaRPr lang="en-IN" sz="1600" b="1" dirty="0">
              <a:latin typeface="Times" panose="02020603050405020304" pitchFamily="18" charset="0"/>
            </a:endParaRPr>
          </a:p>
          <a:p>
            <a:endParaRPr lang="en-IN" sz="1600" dirty="0">
              <a:latin typeface="Times" panose="02020603050405020304" pitchFamily="18" charset="0"/>
            </a:endParaRPr>
          </a:p>
          <a:p>
            <a:r>
              <a:rPr lang="en-US" sz="1600" dirty="0">
                <a:latin typeface="Times" panose="02020603050405020304" pitchFamily="18" charset="0"/>
              </a:rPr>
              <a:t> </a:t>
            </a:r>
            <a:endParaRPr lang="en-IN" sz="1600" dirty="0">
              <a:latin typeface="Times" panose="02020603050405020304" pitchFamily="18" charset="0"/>
            </a:endParaRPr>
          </a:p>
          <a:p>
            <a:endParaRPr lang="en-IN" sz="1600" dirty="0">
              <a:latin typeface="Times" panose="02020603050405020304" pitchFamily="18" charset="0"/>
            </a:endParaRPr>
          </a:p>
        </p:txBody>
      </p:sp>
      <p:sp>
        <p:nvSpPr>
          <p:cNvPr id="2" name="Rectangle 1"/>
          <p:cNvSpPr/>
          <p:nvPr/>
        </p:nvSpPr>
        <p:spPr>
          <a:xfrm>
            <a:off x="297020" y="2806647"/>
            <a:ext cx="11045505" cy="3847207"/>
          </a:xfrm>
          <a:prstGeom prst="rect">
            <a:avLst/>
          </a:prstGeom>
        </p:spPr>
        <p:txBody>
          <a:bodyPr wrap="square">
            <a:spAutoFit/>
          </a:bodyPr>
          <a:lstStyle/>
          <a:p>
            <a:r>
              <a:rPr lang="en-US" sz="2400" b="1" dirty="0">
                <a:solidFill>
                  <a:srgbClr val="002060"/>
                </a:solidFill>
                <a:latin typeface="Times" panose="02020603050405020304" pitchFamily="18" charset="0"/>
              </a:rPr>
              <a:t>Expenditure:</a:t>
            </a:r>
            <a:endParaRPr lang="en-IN" sz="2400" b="1" dirty="0">
              <a:solidFill>
                <a:srgbClr val="002060"/>
              </a:solidFill>
              <a:latin typeface="Times" panose="02020603050405020304" pitchFamily="18" charset="0"/>
            </a:endParaRPr>
          </a:p>
          <a:p>
            <a:r>
              <a:rPr lang="en-IN" dirty="0">
                <a:latin typeface="Times" panose="02020603050405020304" pitchFamily="18" charset="0"/>
              </a:rPr>
              <a:t>                         </a:t>
            </a:r>
          </a:p>
          <a:p>
            <a:r>
              <a:rPr lang="en-IN" dirty="0" smtClean="0">
                <a:latin typeface="Times" panose="02020603050405020304" pitchFamily="18" charset="0"/>
              </a:rPr>
              <a:t> 	</a:t>
            </a:r>
            <a:r>
              <a:rPr lang="en-US" dirty="0" smtClean="0">
                <a:latin typeface="Times" panose="02020603050405020304" pitchFamily="18" charset="0"/>
              </a:rPr>
              <a:t>All </a:t>
            </a:r>
            <a:r>
              <a:rPr lang="en-US" dirty="0">
                <a:latin typeface="Times" panose="02020603050405020304" pitchFamily="18" charset="0"/>
              </a:rPr>
              <a:t>expenditures will be reported in six prescribed reporting heads which have been mentioned in ICAI Guidance Note-2012- 1. Election Expenditure, 2. Employee Costs, 3. Administrative and General Expenses, 4. Finance Costs, 5. Depreciation &amp; Amortization Expenses and 6) Other expenses. Party has to report all expenditure, which is incurred in that Financial Year. Schedule wise disclosure are being illustrated below –</a:t>
            </a:r>
            <a:endParaRPr lang="en-IN" dirty="0">
              <a:latin typeface="Times" panose="02020603050405020304" pitchFamily="18" charset="0"/>
            </a:endParaRPr>
          </a:p>
          <a:p>
            <a:endParaRPr lang="en-IN" dirty="0">
              <a:latin typeface="Times" panose="02020603050405020304" pitchFamily="18" charset="0"/>
            </a:endParaRPr>
          </a:p>
          <a:p>
            <a:pPr marL="285750" indent="-285750">
              <a:buFont typeface="Arial" panose="020B0604020202020204" pitchFamily="34" charset="0"/>
              <a:buChar char="•"/>
            </a:pPr>
            <a:r>
              <a:rPr lang="en-US" sz="1600" b="1" dirty="0">
                <a:latin typeface="Times" panose="02020603050405020304" pitchFamily="18" charset="0"/>
              </a:rPr>
              <a:t>Election Expenditure</a:t>
            </a:r>
            <a:r>
              <a:rPr lang="en-US" sz="1600" b="1" dirty="0" smtClean="0">
                <a:latin typeface="Times" panose="02020603050405020304" pitchFamily="18" charset="0"/>
              </a:rPr>
              <a:t>:</a:t>
            </a:r>
          </a:p>
          <a:p>
            <a:endParaRPr lang="en-US" sz="1600" b="1" dirty="0" smtClean="0">
              <a:latin typeface="Times" panose="02020603050405020304" pitchFamily="18" charset="0"/>
            </a:endParaRPr>
          </a:p>
          <a:p>
            <a:pPr marL="285750" indent="-285750">
              <a:buFont typeface="Arial" panose="020B0604020202020204" pitchFamily="34" charset="0"/>
              <a:buChar char="•"/>
            </a:pPr>
            <a:r>
              <a:rPr lang="en-US" sz="1600" b="1" dirty="0" smtClean="0">
                <a:latin typeface="Times" panose="02020603050405020304" pitchFamily="18" charset="0"/>
              </a:rPr>
              <a:t>Finance </a:t>
            </a:r>
            <a:r>
              <a:rPr lang="en-US" sz="1600" b="1" dirty="0">
                <a:latin typeface="Times" panose="02020603050405020304" pitchFamily="18" charset="0"/>
              </a:rPr>
              <a:t>Costs</a:t>
            </a:r>
            <a:r>
              <a:rPr lang="en-US" sz="1600" b="1" dirty="0" smtClean="0">
                <a:latin typeface="Times" panose="02020603050405020304" pitchFamily="18" charset="0"/>
              </a:rPr>
              <a:t>:</a:t>
            </a:r>
          </a:p>
          <a:p>
            <a:pPr marL="285750" indent="-285750">
              <a:buFont typeface="Arial" panose="020B0604020202020204" pitchFamily="34" charset="0"/>
              <a:buChar char="•"/>
            </a:pPr>
            <a:endParaRPr lang="en-US" sz="1600" b="1" u="sng" dirty="0">
              <a:latin typeface="Times" panose="02020603050405020304" pitchFamily="18" charset="0"/>
            </a:endParaRPr>
          </a:p>
          <a:p>
            <a:pPr marL="285750" indent="-285750">
              <a:buFont typeface="Arial" panose="020B0604020202020204" pitchFamily="34" charset="0"/>
              <a:buChar char="•"/>
            </a:pPr>
            <a:r>
              <a:rPr lang="en-US" sz="1600" b="1" dirty="0" smtClean="0">
                <a:latin typeface="Times" panose="02020603050405020304" pitchFamily="18" charset="0"/>
              </a:rPr>
              <a:t>Depreciation </a:t>
            </a:r>
            <a:r>
              <a:rPr lang="en-US" sz="1600" b="1" dirty="0">
                <a:latin typeface="Times" panose="02020603050405020304" pitchFamily="18" charset="0"/>
              </a:rPr>
              <a:t>&amp; Amortization Expenses:</a:t>
            </a:r>
          </a:p>
          <a:p>
            <a:pPr marL="285750" indent="-285750">
              <a:buFont typeface="Arial" panose="020B0604020202020204" pitchFamily="34" charset="0"/>
              <a:buChar char="•"/>
            </a:pPr>
            <a:endParaRPr lang="en-IN" sz="1600" b="1" dirty="0">
              <a:latin typeface="Times" panose="02020603050405020304" pitchFamily="18" charset="0"/>
            </a:endParaRPr>
          </a:p>
          <a:p>
            <a:pPr marL="285750" indent="-285750">
              <a:buFont typeface="Arial" panose="020B0604020202020204" pitchFamily="34" charset="0"/>
              <a:buChar char="•"/>
            </a:pPr>
            <a:r>
              <a:rPr lang="en-US" sz="1600" b="1" dirty="0">
                <a:latin typeface="Times" panose="02020603050405020304" pitchFamily="18" charset="0"/>
              </a:rPr>
              <a:t>Other Expenses:</a:t>
            </a:r>
            <a:endParaRPr lang="en-IN" sz="1600" b="1" dirty="0">
              <a:latin typeface="Times" panose="02020603050405020304" pitchFamily="18" charset="0"/>
            </a:endParaRPr>
          </a:p>
        </p:txBody>
      </p:sp>
    </p:spTree>
    <p:extLst>
      <p:ext uri="{BB962C8B-B14F-4D97-AF65-F5344CB8AC3E}">
        <p14:creationId xmlns:p14="http://schemas.microsoft.com/office/powerpoint/2010/main" xmlns="" val="18844010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1219170">
              <a:buClr>
                <a:srgbClr val="000000"/>
              </a:buClr>
            </a:pPr>
            <a:fld id="{00000000-1234-1234-1234-123412341234}" type="slidenum">
              <a:rPr lang="en-GB" kern="0"/>
              <a:pPr defTabSz="1219170">
                <a:buClr>
                  <a:srgbClr val="000000"/>
                </a:buClr>
              </a:pPr>
              <a:t>46</a:t>
            </a:fld>
            <a:endParaRPr lang="en-GB" kern="0"/>
          </a:p>
        </p:txBody>
      </p:sp>
      <p:sp>
        <p:nvSpPr>
          <p:cNvPr id="4" name="TextBox 3"/>
          <p:cNvSpPr txBox="1"/>
          <p:nvPr/>
        </p:nvSpPr>
        <p:spPr>
          <a:xfrm>
            <a:off x="453006" y="281127"/>
            <a:ext cx="11207691" cy="6370975"/>
          </a:xfrm>
          <a:prstGeom prst="rect">
            <a:avLst/>
          </a:prstGeom>
          <a:noFill/>
        </p:spPr>
        <p:txBody>
          <a:bodyPr wrap="square" rtlCol="0">
            <a:spAutoFit/>
          </a:bodyPr>
          <a:lstStyle/>
          <a:p>
            <a:r>
              <a:rPr lang="en-US" sz="2400" b="1" dirty="0">
                <a:solidFill>
                  <a:srgbClr val="002060"/>
                </a:solidFill>
                <a:latin typeface="Times" panose="02020603050405020304" pitchFamily="18" charset="0"/>
              </a:rPr>
              <a:t>Notes on Accounts:</a:t>
            </a:r>
            <a:endParaRPr lang="en-IN" sz="2400" b="1" dirty="0">
              <a:solidFill>
                <a:srgbClr val="002060"/>
              </a:solidFill>
              <a:latin typeface="Times" panose="02020603050405020304" pitchFamily="18" charset="0"/>
            </a:endParaRPr>
          </a:p>
          <a:p>
            <a:r>
              <a:rPr lang="en-US" b="1" dirty="0">
                <a:latin typeface="Times" panose="02020603050405020304" pitchFamily="18" charset="0"/>
              </a:rPr>
              <a:t> </a:t>
            </a:r>
            <a:endParaRPr lang="en-IN" dirty="0">
              <a:latin typeface="Times" panose="02020603050405020304" pitchFamily="18" charset="0"/>
            </a:endParaRPr>
          </a:p>
          <a:p>
            <a:pPr>
              <a:lnSpc>
                <a:spcPct val="150000"/>
              </a:lnSpc>
            </a:pPr>
            <a:r>
              <a:rPr lang="en-US" dirty="0" smtClean="0">
                <a:latin typeface="Times" panose="02020603050405020304" pitchFamily="18" charset="0"/>
              </a:rPr>
              <a:t>	</a:t>
            </a:r>
            <a:r>
              <a:rPr lang="en-US" sz="1600" dirty="0" smtClean="0">
                <a:latin typeface="Times" panose="02020603050405020304" pitchFamily="18" charset="0"/>
              </a:rPr>
              <a:t>Notes </a:t>
            </a:r>
            <a:r>
              <a:rPr lang="en-US" sz="1600" dirty="0">
                <a:latin typeface="Times" panose="02020603050405020304" pitchFamily="18" charset="0"/>
              </a:rPr>
              <a:t>to the accounts are the details and the comment on the information presented in the Balance Sheet, Income &amp; Expenditure Account and Cash Flow Statement. Notes to the accounts reflect the accounting principles and the material facts. It includes assumptions made by management when preparing the annual financial statement.</a:t>
            </a:r>
            <a:endParaRPr lang="en-IN" sz="1600" dirty="0">
              <a:latin typeface="Times" panose="02020603050405020304" pitchFamily="18" charset="0"/>
            </a:endParaRPr>
          </a:p>
          <a:p>
            <a:pPr>
              <a:lnSpc>
                <a:spcPct val="150000"/>
              </a:lnSpc>
            </a:pPr>
            <a:r>
              <a:rPr lang="en-US" sz="1600" dirty="0">
                <a:latin typeface="Times" panose="02020603050405020304" pitchFamily="18" charset="0"/>
              </a:rPr>
              <a:t>In the political party’s notes on account, some pre-filled points have been given on which political party has to provide required information. However, these points are not exhaustive and the party may disclose other points as well.</a:t>
            </a:r>
            <a:endParaRPr lang="en-IN" sz="1600" dirty="0">
              <a:latin typeface="Times" panose="02020603050405020304" pitchFamily="18" charset="0"/>
            </a:endParaRPr>
          </a:p>
          <a:p>
            <a:pPr>
              <a:lnSpc>
                <a:spcPct val="150000"/>
              </a:lnSpc>
            </a:pPr>
            <a:r>
              <a:rPr lang="en-US" sz="1600" dirty="0">
                <a:latin typeface="Times" panose="02020603050405020304" pitchFamily="18" charset="0"/>
              </a:rPr>
              <a:t> </a:t>
            </a:r>
            <a:endParaRPr lang="en-IN" sz="1600" dirty="0">
              <a:latin typeface="Times" panose="02020603050405020304" pitchFamily="18" charset="0"/>
            </a:endParaRPr>
          </a:p>
          <a:p>
            <a:pPr marL="285750" indent="-285750">
              <a:lnSpc>
                <a:spcPct val="150000"/>
              </a:lnSpc>
              <a:buFont typeface="Arial" panose="020B0604020202020204" pitchFamily="34" charset="0"/>
              <a:buChar char="•"/>
            </a:pPr>
            <a:r>
              <a:rPr lang="en-US" sz="1600" dirty="0">
                <a:latin typeface="Times" panose="02020603050405020304" pitchFamily="18" charset="0"/>
              </a:rPr>
              <a:t>There are multiple schedules under Schedule 21 i.e.,</a:t>
            </a:r>
            <a:endParaRPr lang="en-IN" sz="1600" dirty="0">
              <a:latin typeface="Times" panose="02020603050405020304" pitchFamily="18" charset="0"/>
            </a:endParaRPr>
          </a:p>
          <a:p>
            <a:pPr lvl="0">
              <a:lnSpc>
                <a:spcPct val="150000"/>
              </a:lnSpc>
            </a:pPr>
            <a:r>
              <a:rPr lang="en-US" sz="1600" dirty="0">
                <a:latin typeface="Times" panose="02020603050405020304" pitchFamily="18" charset="0"/>
              </a:rPr>
              <a:t>Significant contributions / donations/ collection from issuance of coupons exceeding </a:t>
            </a:r>
            <a:r>
              <a:rPr lang="en-US" sz="1600" dirty="0" err="1">
                <a:latin typeface="Times" panose="02020603050405020304" pitchFamily="18" charset="0"/>
              </a:rPr>
              <a:t>Rs</a:t>
            </a:r>
            <a:r>
              <a:rPr lang="en-US" sz="1600" dirty="0">
                <a:latin typeface="Times" panose="02020603050405020304" pitchFamily="18" charset="0"/>
              </a:rPr>
              <a:t> 5,00,000/- to any individual or any other party (21.1)</a:t>
            </a:r>
            <a:endParaRPr lang="en-IN" sz="2400" dirty="0">
              <a:latin typeface="Times" panose="02020603050405020304" pitchFamily="18" charset="0"/>
            </a:endParaRPr>
          </a:p>
          <a:p>
            <a:pPr marL="285750" lvl="0" indent="-285750">
              <a:lnSpc>
                <a:spcPct val="150000"/>
              </a:lnSpc>
              <a:buFont typeface="Arial" panose="020B0604020202020204" pitchFamily="34" charset="0"/>
              <a:buChar char="•"/>
            </a:pPr>
            <a:r>
              <a:rPr lang="en-US" sz="1600" dirty="0">
                <a:latin typeface="Times" panose="02020603050405020304" pitchFamily="18" charset="0"/>
              </a:rPr>
              <a:t>Donation received from outside India (21.2)</a:t>
            </a:r>
            <a:endParaRPr lang="en-IN" sz="2400" dirty="0">
              <a:latin typeface="Times" panose="02020603050405020304" pitchFamily="18" charset="0"/>
            </a:endParaRPr>
          </a:p>
          <a:p>
            <a:pPr marL="285750" lvl="0" indent="-285750">
              <a:lnSpc>
                <a:spcPct val="150000"/>
              </a:lnSpc>
              <a:buFont typeface="Arial" panose="020B0604020202020204" pitchFamily="34" charset="0"/>
              <a:buChar char="•"/>
            </a:pPr>
            <a:r>
              <a:rPr lang="en-US" sz="1600" dirty="0">
                <a:latin typeface="Times" panose="02020603050405020304" pitchFamily="18" charset="0"/>
              </a:rPr>
              <a:t>Penalties on electoral offences along with the material electoral offence (21.3)</a:t>
            </a:r>
            <a:endParaRPr lang="en-IN" sz="2400" dirty="0">
              <a:latin typeface="Times" panose="02020603050405020304" pitchFamily="18" charset="0"/>
            </a:endParaRPr>
          </a:p>
          <a:p>
            <a:pPr marL="285750" lvl="0" indent="-285750">
              <a:lnSpc>
                <a:spcPct val="150000"/>
              </a:lnSpc>
              <a:buFont typeface="Arial" panose="020B0604020202020204" pitchFamily="34" charset="0"/>
              <a:buChar char="•"/>
            </a:pPr>
            <a:r>
              <a:rPr lang="en-US" sz="1600" dirty="0">
                <a:latin typeface="Times" panose="02020603050405020304" pitchFamily="18" charset="0"/>
              </a:rPr>
              <a:t>Banks Details (21.4)</a:t>
            </a:r>
            <a:endParaRPr lang="en-IN" sz="2400" dirty="0">
              <a:latin typeface="Times" panose="02020603050405020304" pitchFamily="18" charset="0"/>
            </a:endParaRPr>
          </a:p>
          <a:p>
            <a:pPr marL="285750" lvl="0" indent="-285750">
              <a:lnSpc>
                <a:spcPct val="150000"/>
              </a:lnSpc>
              <a:buFont typeface="Arial" panose="020B0604020202020204" pitchFamily="34" charset="0"/>
              <a:buChar char="•"/>
            </a:pPr>
            <a:r>
              <a:rPr lang="en-US" sz="1600" dirty="0">
                <a:latin typeface="Times" panose="02020603050405020304" pitchFamily="18" charset="0"/>
              </a:rPr>
              <a:t>Details of total donation received in cash &amp; non cash (21.5)</a:t>
            </a:r>
            <a:endParaRPr lang="en-IN" sz="2400" dirty="0">
              <a:latin typeface="Times" panose="02020603050405020304" pitchFamily="18" charset="0"/>
            </a:endParaRPr>
          </a:p>
          <a:p>
            <a:pPr marL="285750" lvl="0" indent="-285750">
              <a:lnSpc>
                <a:spcPct val="150000"/>
              </a:lnSpc>
              <a:buFont typeface="Arial" panose="020B0604020202020204" pitchFamily="34" charset="0"/>
              <a:buChar char="•"/>
            </a:pPr>
            <a:r>
              <a:rPr lang="en-US" sz="1600" dirty="0">
                <a:latin typeface="Times" panose="02020603050405020304" pitchFamily="18" charset="0"/>
              </a:rPr>
              <a:t>Other Notes on Accounts (21.6)</a:t>
            </a:r>
            <a:endParaRPr lang="en-IN" sz="2400" dirty="0">
              <a:latin typeface="Times" panose="02020603050405020304" pitchFamily="18" charset="0"/>
            </a:endParaRPr>
          </a:p>
          <a:p>
            <a:endParaRPr lang="en-IN" dirty="0">
              <a:latin typeface="Times" panose="02020603050405020304" pitchFamily="18" charset="0"/>
            </a:endParaRPr>
          </a:p>
        </p:txBody>
      </p:sp>
    </p:spTree>
    <p:extLst>
      <p:ext uri="{BB962C8B-B14F-4D97-AF65-F5344CB8AC3E}">
        <p14:creationId xmlns:p14="http://schemas.microsoft.com/office/powerpoint/2010/main" xmlns="" val="13446987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746583" y="5997925"/>
            <a:ext cx="1142245" cy="669925"/>
          </a:xfrm>
        </p:spPr>
        <p:txBody>
          <a:bodyPr/>
          <a:lstStyle/>
          <a:p>
            <a:pPr defTabSz="1219170">
              <a:buClr>
                <a:srgbClr val="000000"/>
              </a:buClr>
            </a:pPr>
            <a:fld id="{00000000-1234-1234-1234-123412341234}" type="slidenum">
              <a:rPr lang="en-GB" kern="0"/>
              <a:pPr defTabSz="1219170">
                <a:buClr>
                  <a:srgbClr val="000000"/>
                </a:buClr>
              </a:pPr>
              <a:t>47</a:t>
            </a:fld>
            <a:endParaRPr lang="en-GB" kern="0" dirty="0"/>
          </a:p>
        </p:txBody>
      </p:sp>
      <p:sp>
        <p:nvSpPr>
          <p:cNvPr id="2" name="TextBox 1"/>
          <p:cNvSpPr txBox="1"/>
          <p:nvPr/>
        </p:nvSpPr>
        <p:spPr>
          <a:xfrm>
            <a:off x="519022" y="338280"/>
            <a:ext cx="10655114" cy="2277547"/>
          </a:xfrm>
          <a:prstGeom prst="rect">
            <a:avLst/>
          </a:prstGeom>
          <a:noFill/>
        </p:spPr>
        <p:txBody>
          <a:bodyPr wrap="square" rtlCol="0">
            <a:spAutoFit/>
          </a:bodyPr>
          <a:lstStyle/>
          <a:p>
            <a:pPr lvl="0"/>
            <a:r>
              <a:rPr lang="en-US" sz="2400" b="1" dirty="0">
                <a:solidFill>
                  <a:srgbClr val="002060"/>
                </a:solidFill>
                <a:latin typeface="Times" panose="02020603050405020304" pitchFamily="18" charset="0"/>
              </a:rPr>
              <a:t>Significant contributions / donations/ collection from issuance of coupons exceeding </a:t>
            </a:r>
            <a:r>
              <a:rPr lang="en-US" sz="2400" b="1" dirty="0" err="1">
                <a:solidFill>
                  <a:srgbClr val="002060"/>
                </a:solidFill>
                <a:latin typeface="Times" panose="02020603050405020304" pitchFamily="18" charset="0"/>
              </a:rPr>
              <a:t>Rs</a:t>
            </a:r>
            <a:r>
              <a:rPr lang="en-US" sz="2400" b="1" dirty="0">
                <a:solidFill>
                  <a:srgbClr val="002060"/>
                </a:solidFill>
                <a:latin typeface="Times" panose="02020603050405020304" pitchFamily="18" charset="0"/>
              </a:rPr>
              <a:t> 5,00,000/- to any individual or any other party (21.1):</a:t>
            </a:r>
            <a:endParaRPr lang="en-IN" sz="2400" b="1" dirty="0">
              <a:solidFill>
                <a:srgbClr val="002060"/>
              </a:solidFill>
              <a:latin typeface="Times" panose="02020603050405020304" pitchFamily="18" charset="0"/>
            </a:endParaRPr>
          </a:p>
          <a:p>
            <a:r>
              <a:rPr lang="en-US" b="1" dirty="0"/>
              <a:t> </a:t>
            </a:r>
            <a:endParaRPr lang="en-IN" dirty="0"/>
          </a:p>
          <a:p>
            <a:r>
              <a:rPr lang="en-US" sz="2000" dirty="0" smtClean="0">
                <a:latin typeface="Times" panose="02020603050405020304" pitchFamily="18" charset="0"/>
              </a:rPr>
              <a:t>	Political </a:t>
            </a:r>
            <a:r>
              <a:rPr lang="en-US" sz="2000" dirty="0">
                <a:latin typeface="Times" panose="02020603050405020304" pitchFamily="18" charset="0"/>
              </a:rPr>
              <a:t>party has to disclose significant donor’s (donated more than 5 lacs rupee) details in prescribed format. Format has been given in SN -21.1. The details can be uploaded in CSV/XLS file.</a:t>
            </a:r>
            <a:endParaRPr lang="en-IN" sz="2000" dirty="0">
              <a:latin typeface="Times" panose="02020603050405020304" pitchFamily="18" charset="0"/>
            </a:endParaRPr>
          </a:p>
          <a:p>
            <a:r>
              <a:rPr lang="en-US" dirty="0"/>
              <a:t/>
            </a:r>
            <a:br>
              <a:rPr lang="en-US" dirty="0"/>
            </a:br>
            <a:endParaRPr lang="en-IN" dirty="0"/>
          </a:p>
        </p:txBody>
      </p:sp>
      <p:grpSp>
        <p:nvGrpSpPr>
          <p:cNvPr id="4" name="Group 3"/>
          <p:cNvGrpSpPr>
            <a:grpSpLocks/>
          </p:cNvGrpSpPr>
          <p:nvPr/>
        </p:nvGrpSpPr>
        <p:grpSpPr>
          <a:xfrm>
            <a:off x="929798" y="2295297"/>
            <a:ext cx="9892144" cy="3702628"/>
            <a:chOff x="0" y="0"/>
            <a:chExt cx="5284597" cy="2446892"/>
          </a:xfrm>
        </p:grpSpPr>
        <p:pic>
          <p:nvPicPr>
            <p:cNvPr id="5" name="Image 273"/>
            <p:cNvPicPr/>
            <p:nvPr/>
          </p:nvPicPr>
          <p:blipFill>
            <a:blip r:embed="rId2" cstate="print"/>
            <a:stretch>
              <a:fillRect/>
            </a:stretch>
          </p:blipFill>
          <p:spPr>
            <a:xfrm>
              <a:off x="0" y="0"/>
              <a:ext cx="5284597" cy="2446892"/>
            </a:xfrm>
            <a:prstGeom prst="rect">
              <a:avLst/>
            </a:prstGeom>
          </p:spPr>
        </p:pic>
        <p:sp>
          <p:nvSpPr>
            <p:cNvPr id="6" name="Graphic 274"/>
            <p:cNvSpPr/>
            <p:nvPr/>
          </p:nvSpPr>
          <p:spPr>
            <a:xfrm>
              <a:off x="153670" y="1029842"/>
              <a:ext cx="3721100" cy="285115"/>
            </a:xfrm>
            <a:custGeom>
              <a:avLst/>
              <a:gdLst/>
              <a:ahLst/>
              <a:cxnLst/>
              <a:rect l="l" t="t" r="r" b="b"/>
              <a:pathLst>
                <a:path w="3721100" h="285115">
                  <a:moveTo>
                    <a:pt x="0" y="285115"/>
                  </a:moveTo>
                  <a:lnTo>
                    <a:pt x="3721100" y="285115"/>
                  </a:lnTo>
                  <a:lnTo>
                    <a:pt x="3721100" y="0"/>
                  </a:lnTo>
                  <a:lnTo>
                    <a:pt x="0" y="0"/>
                  </a:lnTo>
                  <a:lnTo>
                    <a:pt x="0" y="285115"/>
                  </a:lnTo>
                  <a:close/>
                </a:path>
              </a:pathLst>
            </a:custGeom>
            <a:ln w="25400">
              <a:solidFill>
                <a:srgbClr val="FFC000"/>
              </a:solidFill>
              <a:prstDash val="solid"/>
            </a:ln>
          </p:spPr>
          <p:txBody>
            <a:bodyPr wrap="square" lIns="0" tIns="0" rIns="0" bIns="0" rtlCol="0">
              <a:prstTxWarp prst="textNoShape">
                <a:avLst/>
              </a:prstTxWarp>
              <a:noAutofit/>
            </a:bodyPr>
            <a:lstStyle/>
            <a:p>
              <a:endParaRPr lang="en-IN"/>
            </a:p>
          </p:txBody>
        </p:sp>
      </p:grpSp>
    </p:spTree>
    <p:extLst>
      <p:ext uri="{BB962C8B-B14F-4D97-AF65-F5344CB8AC3E}">
        <p14:creationId xmlns:p14="http://schemas.microsoft.com/office/powerpoint/2010/main" xmlns="" val="42354819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1219170">
              <a:buClr>
                <a:srgbClr val="000000"/>
              </a:buClr>
            </a:pPr>
            <a:fld id="{00000000-1234-1234-1234-123412341234}" type="slidenum">
              <a:rPr lang="en-GB" kern="0"/>
              <a:pPr defTabSz="1219170">
                <a:buClr>
                  <a:srgbClr val="000000"/>
                </a:buClr>
              </a:pPr>
              <a:t>48</a:t>
            </a:fld>
            <a:endParaRPr lang="en-GB" kern="0"/>
          </a:p>
        </p:txBody>
      </p:sp>
      <p:pic>
        <p:nvPicPr>
          <p:cNvPr id="4" name="Image 275"/>
          <p:cNvPicPr/>
          <p:nvPr/>
        </p:nvPicPr>
        <p:blipFill>
          <a:blip r:embed="rId2" cstate="print"/>
          <a:stretch>
            <a:fillRect/>
          </a:stretch>
        </p:blipFill>
        <p:spPr>
          <a:xfrm>
            <a:off x="716531" y="512299"/>
            <a:ext cx="10058400" cy="3710998"/>
          </a:xfrm>
          <a:prstGeom prst="rect">
            <a:avLst/>
          </a:prstGeom>
        </p:spPr>
      </p:pic>
      <p:sp>
        <p:nvSpPr>
          <p:cNvPr id="2" name="TextBox 1"/>
          <p:cNvSpPr txBox="1"/>
          <p:nvPr/>
        </p:nvSpPr>
        <p:spPr>
          <a:xfrm>
            <a:off x="615863" y="4655890"/>
            <a:ext cx="10058400" cy="1015663"/>
          </a:xfrm>
          <a:prstGeom prst="rect">
            <a:avLst/>
          </a:prstGeom>
          <a:noFill/>
        </p:spPr>
        <p:txBody>
          <a:bodyPr wrap="square" rtlCol="0">
            <a:spAutoFit/>
          </a:bodyPr>
          <a:lstStyle/>
          <a:p>
            <a:r>
              <a:rPr lang="en-US" sz="2000" dirty="0">
                <a:latin typeface="Times" panose="02020603050405020304" pitchFamily="18" charset="0"/>
              </a:rPr>
              <a:t>If you choose “YES” from the dropdown in the year tab, you will be able to see another option below to the Dropdown </a:t>
            </a:r>
            <a:r>
              <a:rPr lang="en-US" sz="2000" dirty="0" err="1">
                <a:latin typeface="Times" panose="02020603050405020304" pitchFamily="18" charset="0"/>
              </a:rPr>
              <a:t>i.e</a:t>
            </a:r>
            <a:r>
              <a:rPr lang="en-US" sz="2000" dirty="0">
                <a:latin typeface="Times" panose="02020603050405020304" pitchFamily="18" charset="0"/>
              </a:rPr>
              <a:t>, Add/View.</a:t>
            </a:r>
            <a:endParaRPr lang="en-IN" sz="2000" dirty="0">
              <a:latin typeface="Times" panose="02020603050405020304" pitchFamily="18" charset="0"/>
            </a:endParaRPr>
          </a:p>
          <a:p>
            <a:endParaRPr lang="en-IN" sz="2000" dirty="0">
              <a:latin typeface="Times" panose="02020603050405020304" pitchFamily="18" charset="0"/>
            </a:endParaRPr>
          </a:p>
        </p:txBody>
      </p:sp>
    </p:spTree>
    <p:extLst>
      <p:ext uri="{BB962C8B-B14F-4D97-AF65-F5344CB8AC3E}">
        <p14:creationId xmlns:p14="http://schemas.microsoft.com/office/powerpoint/2010/main" xmlns="" val="29845467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1219170">
              <a:buClr>
                <a:srgbClr val="000000"/>
              </a:buClr>
            </a:pPr>
            <a:fld id="{00000000-1234-1234-1234-123412341234}" type="slidenum">
              <a:rPr lang="en-GB" kern="0"/>
              <a:pPr defTabSz="1219170">
                <a:buClr>
                  <a:srgbClr val="000000"/>
                </a:buClr>
              </a:pPr>
              <a:t>49</a:t>
            </a:fld>
            <a:endParaRPr lang="en-GB" kern="0"/>
          </a:p>
        </p:txBody>
      </p:sp>
      <p:sp>
        <p:nvSpPr>
          <p:cNvPr id="2" name="TextBox 1"/>
          <p:cNvSpPr txBox="1"/>
          <p:nvPr/>
        </p:nvSpPr>
        <p:spPr>
          <a:xfrm>
            <a:off x="426348" y="623273"/>
            <a:ext cx="10932345" cy="495520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800" dirty="0">
                <a:latin typeface="Times" panose="02020603050405020304" pitchFamily="18" charset="0"/>
              </a:rPr>
              <a:t>Donation received from outside India </a:t>
            </a:r>
            <a:r>
              <a:rPr lang="en-US" sz="2800" dirty="0" smtClean="0">
                <a:latin typeface="Times" panose="02020603050405020304" pitchFamily="18" charset="0"/>
              </a:rPr>
              <a:t>:</a:t>
            </a:r>
          </a:p>
          <a:p>
            <a:pPr marL="285750" indent="-285750">
              <a:lnSpc>
                <a:spcPct val="200000"/>
              </a:lnSpc>
              <a:buFont typeface="Arial" panose="020B0604020202020204" pitchFamily="34" charset="0"/>
              <a:buChar char="•"/>
            </a:pPr>
            <a:r>
              <a:rPr lang="en-US" sz="2800" dirty="0">
                <a:latin typeface="Times" panose="02020603050405020304" pitchFamily="18" charset="0"/>
              </a:rPr>
              <a:t>Penalties on electoral offences along with the material electoral offence </a:t>
            </a:r>
            <a:endParaRPr lang="en-US" sz="2800" dirty="0" smtClean="0">
              <a:latin typeface="Times" panose="02020603050405020304" pitchFamily="18" charset="0"/>
            </a:endParaRPr>
          </a:p>
          <a:p>
            <a:pPr marL="285750" indent="-285750">
              <a:lnSpc>
                <a:spcPct val="200000"/>
              </a:lnSpc>
              <a:buFont typeface="Arial" panose="020B0604020202020204" pitchFamily="34" charset="0"/>
              <a:buChar char="•"/>
            </a:pPr>
            <a:r>
              <a:rPr lang="en-US" sz="2800" dirty="0">
                <a:latin typeface="Times" panose="02020603050405020304" pitchFamily="18" charset="0"/>
              </a:rPr>
              <a:t>Banks Details </a:t>
            </a:r>
            <a:endParaRPr lang="en-IN" sz="2800" dirty="0">
              <a:latin typeface="Times" panose="02020603050405020304" pitchFamily="18" charset="0"/>
            </a:endParaRPr>
          </a:p>
          <a:p>
            <a:pPr marL="285750" indent="-285750">
              <a:lnSpc>
                <a:spcPct val="200000"/>
              </a:lnSpc>
              <a:buFont typeface="Arial" panose="020B0604020202020204" pitchFamily="34" charset="0"/>
              <a:buChar char="•"/>
            </a:pPr>
            <a:r>
              <a:rPr lang="en-US" sz="2800" dirty="0" smtClean="0">
                <a:latin typeface="Times" panose="02020603050405020304" pitchFamily="18" charset="0"/>
              </a:rPr>
              <a:t>Details </a:t>
            </a:r>
            <a:r>
              <a:rPr lang="en-US" sz="2800" dirty="0">
                <a:latin typeface="Times" panose="02020603050405020304" pitchFamily="18" charset="0"/>
              </a:rPr>
              <a:t>of total donation received in cash &amp; non cash </a:t>
            </a:r>
            <a:endParaRPr lang="en-US" sz="2800" dirty="0" smtClean="0">
              <a:latin typeface="Times" panose="02020603050405020304" pitchFamily="18" charset="0"/>
            </a:endParaRPr>
          </a:p>
          <a:p>
            <a:pPr marL="285750" indent="-285750">
              <a:lnSpc>
                <a:spcPct val="200000"/>
              </a:lnSpc>
              <a:buFont typeface="Arial" panose="020B0604020202020204" pitchFamily="34" charset="0"/>
              <a:buChar char="•"/>
            </a:pPr>
            <a:r>
              <a:rPr lang="en-US" sz="2800" dirty="0">
                <a:latin typeface="Times" panose="02020603050405020304" pitchFamily="18" charset="0"/>
              </a:rPr>
              <a:t>Other Notes on Accounts </a:t>
            </a:r>
            <a:endParaRPr lang="en-IN" sz="2800" b="1" dirty="0">
              <a:latin typeface="Times" panose="02020603050405020304" pitchFamily="18" charset="0"/>
            </a:endParaRPr>
          </a:p>
          <a:p>
            <a:pPr>
              <a:lnSpc>
                <a:spcPct val="200000"/>
              </a:lnSpc>
            </a:pPr>
            <a:endParaRPr lang="en-IN" dirty="0">
              <a:latin typeface="Times" panose="02020603050405020304" pitchFamily="18" charset="0"/>
            </a:endParaRPr>
          </a:p>
        </p:txBody>
      </p:sp>
    </p:spTree>
    <p:extLst>
      <p:ext uri="{BB962C8B-B14F-4D97-AF65-F5344CB8AC3E}">
        <p14:creationId xmlns:p14="http://schemas.microsoft.com/office/powerpoint/2010/main" xmlns="" val="1336069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05" y="599819"/>
            <a:ext cx="11556694" cy="5917029"/>
          </a:xfrm>
        </p:spPr>
        <p:txBody>
          <a:bodyPr>
            <a:noAutofit/>
          </a:bodyPr>
          <a:lstStyle/>
          <a:p>
            <a:r>
              <a:rPr lang="en-US" sz="2000" b="1" dirty="0">
                <a:solidFill>
                  <a:srgbClr val="002060"/>
                </a:solidFill>
                <a:latin typeface="Times New Roman"/>
                <a:ea typeface="Times New Roman"/>
                <a:cs typeface="Times New Roman"/>
              </a:rPr>
              <a:t>Introduction</a:t>
            </a: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IEMS </a:t>
            </a:r>
            <a:r>
              <a:rPr lang="en-US" sz="2000" dirty="0">
                <a:solidFill>
                  <a:schemeClr val="tx1"/>
                </a:solidFill>
                <a:latin typeface="Times New Roman" panose="02020603050405020304" pitchFamily="18" charset="0"/>
                <a:cs typeface="Times New Roman" panose="02020603050405020304" pitchFamily="18" charset="0"/>
              </a:rPr>
              <a:t>Application is a user-friendly, secure online platform which enables Political Parties to submit online prescribed compliance documents </a:t>
            </a:r>
            <a:r>
              <a:rPr lang="en-US" sz="2000" dirty="0" smtClean="0">
                <a:solidFill>
                  <a:schemeClr val="tx1"/>
                </a:solidFill>
                <a:latin typeface="Times New Roman" panose="02020603050405020304" pitchFamily="18" charset="0"/>
                <a:cs typeface="Times New Roman" panose="02020603050405020304" pitchFamily="18" charset="0"/>
              </a:rPr>
              <a:t>like-</a:t>
            </a:r>
            <a:br>
              <a:rPr lang="en-US" sz="2000" dirty="0" smtClean="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r>
              <a:rPr lang="en-US" sz="2000" u="sng" dirty="0" smtClean="0">
                <a:solidFill>
                  <a:srgbClr val="002060"/>
                </a:solidFill>
                <a:latin typeface="Times New Roman" panose="02020603050405020304" pitchFamily="18" charset="0"/>
                <a:cs typeface="Times New Roman" panose="02020603050405020304" pitchFamily="18" charset="0"/>
              </a:rPr>
              <a:t>Report Format Links :</a:t>
            </a:r>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hlinkClick r:id="rId2" action="ppaction://hlinkfile"/>
              </a:rPr>
              <a:t>Contribution </a:t>
            </a:r>
            <a:r>
              <a:rPr lang="en-US" sz="2000" dirty="0">
                <a:solidFill>
                  <a:schemeClr val="tx1"/>
                </a:solidFill>
                <a:latin typeface="Times New Roman" panose="02020603050405020304" pitchFamily="18" charset="0"/>
                <a:cs typeface="Times New Roman" panose="02020603050405020304" pitchFamily="18" charset="0"/>
                <a:hlinkClick r:id="rId2" action="ppaction://hlinkfile"/>
              </a:rPr>
              <a:t>Report (Form 24A)</a:t>
            </a:r>
            <a:br>
              <a:rPr lang="en-US" sz="2000" dirty="0">
                <a:solidFill>
                  <a:schemeClr val="tx1"/>
                </a:solidFill>
                <a:latin typeface="Times New Roman" panose="02020603050405020304" pitchFamily="18" charset="0"/>
                <a:cs typeface="Times New Roman" panose="02020603050405020304" pitchFamily="18" charset="0"/>
                <a:hlinkClick r:id="rId2" action="ppaction://hlinkfile"/>
              </a:rPr>
            </a:b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hlinkClick r:id="rId3" action="ppaction://hlinkfile"/>
              </a:rPr>
              <a:t>Annual </a:t>
            </a:r>
            <a:r>
              <a:rPr lang="en-US" sz="2000" dirty="0">
                <a:solidFill>
                  <a:schemeClr val="tx1"/>
                </a:solidFill>
                <a:latin typeface="Times New Roman" panose="02020603050405020304" pitchFamily="18" charset="0"/>
                <a:cs typeface="Times New Roman" panose="02020603050405020304" pitchFamily="18" charset="0"/>
                <a:hlinkClick r:id="rId3" action="ppaction://hlinkfile"/>
              </a:rPr>
              <a:t>Audited Accounts</a:t>
            </a:r>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hlinkClick r:id="rId4" action="ppaction://hlinkfile"/>
              </a:rPr>
              <a:t>Election </a:t>
            </a:r>
            <a:r>
              <a:rPr lang="en-US" sz="2000" dirty="0">
                <a:solidFill>
                  <a:schemeClr val="tx1"/>
                </a:solidFill>
                <a:latin typeface="Times New Roman" panose="02020603050405020304" pitchFamily="18" charset="0"/>
                <a:cs typeface="Times New Roman" panose="02020603050405020304" pitchFamily="18" charset="0"/>
                <a:hlinkClick r:id="rId4" action="ppaction://hlinkfile"/>
              </a:rPr>
              <a:t>Expenditure Statement (Part)</a:t>
            </a:r>
            <a:br>
              <a:rPr lang="en-US" sz="2000" dirty="0">
                <a:solidFill>
                  <a:schemeClr val="tx1"/>
                </a:solidFill>
                <a:latin typeface="Times New Roman" panose="02020603050405020304" pitchFamily="18" charset="0"/>
                <a:cs typeface="Times New Roman" panose="02020603050405020304" pitchFamily="18" charset="0"/>
                <a:hlinkClick r:id="rId4" action="ppaction://hlinkfile"/>
              </a:rPr>
            </a:b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hlinkClick r:id="rId5" action="ppaction://hlinkfile"/>
              </a:rPr>
              <a:t>Election </a:t>
            </a:r>
            <a:r>
              <a:rPr lang="en-US" sz="2000" dirty="0">
                <a:solidFill>
                  <a:schemeClr val="tx1"/>
                </a:solidFill>
                <a:latin typeface="Times New Roman" panose="02020603050405020304" pitchFamily="18" charset="0"/>
                <a:cs typeface="Times New Roman" panose="02020603050405020304" pitchFamily="18" charset="0"/>
                <a:hlinkClick r:id="rId5" action="ppaction://hlinkfile"/>
              </a:rPr>
              <a:t>Expenditure Statement (Final)</a:t>
            </a:r>
            <a:br>
              <a:rPr lang="en-US" sz="2000" dirty="0">
                <a:solidFill>
                  <a:schemeClr val="tx1"/>
                </a:solidFill>
                <a:latin typeface="Times New Roman" panose="02020603050405020304" pitchFamily="18" charset="0"/>
                <a:cs typeface="Times New Roman" panose="02020603050405020304" pitchFamily="18" charset="0"/>
                <a:hlinkClick r:id="rId5" action="ppaction://hlinkfile"/>
              </a:rPr>
            </a:br>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r>
              <a:rPr lang="en-US" sz="2000" dirty="0" smtClean="0">
                <a:solidFill>
                  <a:schemeClr val="tx1"/>
                </a:solidFill>
                <a:latin typeface="Times New Roman" panose="02020603050405020304" pitchFamily="18" charset="0"/>
                <a:cs typeface="Times New Roman" panose="02020603050405020304" pitchFamily="18" charset="0"/>
              </a:rPr>
              <a:t>	Political </a:t>
            </a:r>
            <a:r>
              <a:rPr lang="en-US" sz="2000" dirty="0">
                <a:solidFill>
                  <a:schemeClr val="tx1"/>
                </a:solidFill>
                <a:latin typeface="Times New Roman" panose="02020603050405020304" pitchFamily="18" charset="0"/>
                <a:cs typeface="Times New Roman" panose="02020603050405020304" pitchFamily="18" charset="0"/>
              </a:rPr>
              <a:t>Parties will be able to access the portal by doing login with Username, Password and OTP, which will be provided by Election Commission of India. ECI will provide default password which can be changed after first login.</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r>
              <a:rPr lang="en-US" sz="2000" dirty="0" smtClean="0">
                <a:solidFill>
                  <a:schemeClr val="tx1"/>
                </a:solidFill>
                <a:latin typeface="Times New Roman" panose="02020603050405020304" pitchFamily="18" charset="0"/>
                <a:cs typeface="Times New Roman" panose="02020603050405020304" pitchFamily="18" charset="0"/>
              </a:rPr>
              <a:t>Key </a:t>
            </a:r>
            <a:r>
              <a:rPr lang="en-US" sz="2000" dirty="0">
                <a:solidFill>
                  <a:schemeClr val="tx1"/>
                </a:solidFill>
                <a:latin typeface="Times New Roman" panose="02020603050405020304" pitchFamily="18" charset="0"/>
                <a:cs typeface="Times New Roman" panose="02020603050405020304" pitchFamily="18" charset="0"/>
              </a:rPr>
              <a:t>Features of IEMS User Manual</a:t>
            </a:r>
            <a:br>
              <a:rPr lang="en-US" sz="2000" dirty="0">
                <a:solidFill>
                  <a:schemeClr val="tx1"/>
                </a:solidFill>
                <a:latin typeface="Times New Roman" panose="02020603050405020304" pitchFamily="18" charset="0"/>
                <a:cs typeface="Times New Roman" panose="02020603050405020304" pitchFamily="18" charset="0"/>
              </a:rPr>
            </a:br>
            <a:r>
              <a:rPr lang="en-US" sz="2000" dirty="0" smtClean="0">
                <a:solidFill>
                  <a:schemeClr val="tx1"/>
                </a:solidFill>
                <a:latin typeface="Times New Roman" panose="02020603050405020304" pitchFamily="18" charset="0"/>
                <a:cs typeface="Times New Roman" panose="02020603050405020304" pitchFamily="18" charset="0"/>
              </a:rPr>
              <a:t>• User </a:t>
            </a:r>
            <a:r>
              <a:rPr lang="en-US" sz="2000" dirty="0">
                <a:solidFill>
                  <a:schemeClr val="tx1"/>
                </a:solidFill>
                <a:latin typeface="Times New Roman" panose="02020603050405020304" pitchFamily="18" charset="0"/>
                <a:cs typeface="Times New Roman" panose="02020603050405020304" pitchFamily="18" charset="0"/>
              </a:rPr>
              <a:t>friendly and well-designed online Application.</a:t>
            </a:r>
            <a:br>
              <a:rPr lang="en-US" sz="2000" dirty="0">
                <a:solidFill>
                  <a:schemeClr val="tx1"/>
                </a:solidFill>
                <a:latin typeface="Times New Roman" panose="02020603050405020304" pitchFamily="18" charset="0"/>
                <a:cs typeface="Times New Roman" panose="02020603050405020304" pitchFamily="18" charset="0"/>
              </a:rPr>
            </a:br>
            <a:r>
              <a:rPr lang="en-US" sz="2000" dirty="0" smtClean="0">
                <a:solidFill>
                  <a:schemeClr val="tx1"/>
                </a:solidFill>
                <a:latin typeface="Times New Roman" panose="02020603050405020304" pitchFamily="18" charset="0"/>
                <a:cs typeface="Times New Roman" panose="02020603050405020304" pitchFamily="18" charset="0"/>
              </a:rPr>
              <a:t>• Easy </a:t>
            </a:r>
            <a:r>
              <a:rPr lang="en-US" sz="2000" dirty="0">
                <a:solidFill>
                  <a:schemeClr val="tx1"/>
                </a:solidFill>
                <a:latin typeface="Times New Roman" panose="02020603050405020304" pitchFamily="18" charset="0"/>
                <a:cs typeface="Times New Roman" panose="02020603050405020304" pitchFamily="18" charset="0"/>
              </a:rPr>
              <a:t>to monitor status of filing and already filed reports.</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Software Requirements &amp; Compatibility</a:t>
            </a:r>
            <a:br>
              <a:rPr lang="en-US" sz="2000" dirty="0">
                <a:solidFill>
                  <a:schemeClr val="tx1"/>
                </a:solidFill>
                <a:latin typeface="Times New Roman" panose="02020603050405020304" pitchFamily="18" charset="0"/>
                <a:cs typeface="Times New Roman" panose="02020603050405020304" pitchFamily="18" charset="0"/>
              </a:rPr>
            </a:br>
            <a:r>
              <a:rPr lang="en-US" sz="2000" dirty="0" smtClean="0">
                <a:solidFill>
                  <a:schemeClr val="tx1"/>
                </a:solidFill>
                <a:latin typeface="Times New Roman" panose="02020603050405020304" pitchFamily="18" charset="0"/>
                <a:cs typeface="Times New Roman" panose="02020603050405020304" pitchFamily="18" charset="0"/>
              </a:rPr>
              <a:t>	IEMS </a:t>
            </a:r>
            <a:r>
              <a:rPr lang="en-US" sz="2000" dirty="0">
                <a:solidFill>
                  <a:schemeClr val="tx1"/>
                </a:solidFill>
                <a:latin typeface="Times New Roman" panose="02020603050405020304" pitchFamily="18" charset="0"/>
                <a:cs typeface="Times New Roman" panose="02020603050405020304" pitchFamily="18" charset="0"/>
              </a:rPr>
              <a:t>web application is compatible with various Operating Systems and Web Browsers. The list of the compatible Operating Systems &amp; Web Browsers may be seen below:</a:t>
            </a:r>
            <a:br>
              <a:rPr lang="en-US" sz="2000" dirty="0">
                <a:solidFill>
                  <a:schemeClr val="tx1"/>
                </a:solidFill>
                <a:latin typeface="Times New Roman" panose="02020603050405020304" pitchFamily="18" charset="0"/>
                <a:cs typeface="Times New Roman" panose="02020603050405020304" pitchFamily="18" charset="0"/>
              </a:rPr>
            </a:br>
            <a:endParaRPr lang="en-IN" sz="2000"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idx="12"/>
          </p:nvPr>
        </p:nvSpPr>
        <p:spPr>
          <a:xfrm>
            <a:off x="10824594" y="6089606"/>
            <a:ext cx="1142245" cy="669925"/>
          </a:xfrm>
        </p:spPr>
        <p:txBody>
          <a:bodyPr/>
          <a:lstStyle/>
          <a:p>
            <a:pPr defTabSz="1219170">
              <a:buClr>
                <a:srgbClr val="000000"/>
              </a:buClr>
            </a:pPr>
            <a:fld id="{00000000-1234-1234-1234-123412341234}" type="slidenum">
              <a:rPr lang="en-GB" kern="0"/>
              <a:pPr defTabSz="1219170">
                <a:buClr>
                  <a:srgbClr val="000000"/>
                </a:buClr>
              </a:pPr>
              <a:t>5</a:t>
            </a:fld>
            <a:endParaRPr lang="en-GB" kern="0" dirty="0"/>
          </a:p>
        </p:txBody>
      </p:sp>
    </p:spTree>
    <p:extLst>
      <p:ext uri="{BB962C8B-B14F-4D97-AF65-F5344CB8AC3E}">
        <p14:creationId xmlns:p14="http://schemas.microsoft.com/office/powerpoint/2010/main" xmlns="" val="14464462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1219170">
              <a:buClr>
                <a:srgbClr val="000000"/>
              </a:buClr>
            </a:pPr>
            <a:fld id="{00000000-1234-1234-1234-123412341234}" type="slidenum">
              <a:rPr lang="en-GB" kern="0"/>
              <a:pPr defTabSz="1219170">
                <a:buClr>
                  <a:srgbClr val="000000"/>
                </a:buClr>
              </a:pPr>
              <a:t>50</a:t>
            </a:fld>
            <a:endParaRPr lang="en-GB" kern="0"/>
          </a:p>
        </p:txBody>
      </p:sp>
      <p:sp>
        <p:nvSpPr>
          <p:cNvPr id="2" name="TextBox 1"/>
          <p:cNvSpPr txBox="1"/>
          <p:nvPr/>
        </p:nvSpPr>
        <p:spPr>
          <a:xfrm>
            <a:off x="4034247" y="564860"/>
            <a:ext cx="4321188" cy="1292662"/>
          </a:xfrm>
          <a:prstGeom prst="rect">
            <a:avLst/>
          </a:prstGeom>
          <a:noFill/>
        </p:spPr>
        <p:txBody>
          <a:bodyPr wrap="square" rtlCol="0">
            <a:spAutoFit/>
          </a:bodyPr>
          <a:lstStyle/>
          <a:p>
            <a:r>
              <a:rPr lang="en-US" sz="2400" b="1" dirty="0">
                <a:solidFill>
                  <a:srgbClr val="002060"/>
                </a:solidFill>
                <a:latin typeface="Times" panose="02020603050405020304" pitchFamily="18" charset="0"/>
              </a:rPr>
              <a:t>Cash Flow Statement</a:t>
            </a:r>
            <a:endParaRPr lang="en-IN" sz="2400" b="1" dirty="0">
              <a:solidFill>
                <a:srgbClr val="002060"/>
              </a:solidFill>
              <a:latin typeface="Times" panose="02020603050405020304" pitchFamily="18" charset="0"/>
            </a:endParaRPr>
          </a:p>
          <a:p>
            <a:endParaRPr lang="en-IN" dirty="0" smtClean="0"/>
          </a:p>
          <a:p>
            <a:endParaRPr lang="en-IN" dirty="0"/>
          </a:p>
          <a:p>
            <a:endParaRPr lang="en-IN" dirty="0"/>
          </a:p>
        </p:txBody>
      </p:sp>
      <p:pic>
        <p:nvPicPr>
          <p:cNvPr id="4" name="Image 308"/>
          <p:cNvPicPr/>
          <p:nvPr/>
        </p:nvPicPr>
        <p:blipFill>
          <a:blip r:embed="rId2" cstate="print"/>
          <a:stretch>
            <a:fillRect/>
          </a:stretch>
        </p:blipFill>
        <p:spPr>
          <a:xfrm>
            <a:off x="544427" y="1261902"/>
            <a:ext cx="10546773" cy="3294967"/>
          </a:xfrm>
          <a:prstGeom prst="rect">
            <a:avLst/>
          </a:prstGeom>
        </p:spPr>
      </p:pic>
      <p:sp>
        <p:nvSpPr>
          <p:cNvPr id="5" name="TextBox 4"/>
          <p:cNvSpPr txBox="1"/>
          <p:nvPr/>
        </p:nvSpPr>
        <p:spPr>
          <a:xfrm>
            <a:off x="633655" y="5255310"/>
            <a:ext cx="8208818" cy="707886"/>
          </a:xfrm>
          <a:prstGeom prst="rect">
            <a:avLst/>
          </a:prstGeom>
          <a:noFill/>
        </p:spPr>
        <p:txBody>
          <a:bodyPr wrap="square" rtlCol="0">
            <a:spAutoFit/>
          </a:bodyPr>
          <a:lstStyle/>
          <a:p>
            <a:r>
              <a:rPr lang="en-US" sz="2000" dirty="0">
                <a:latin typeface="Times" panose="02020603050405020304" pitchFamily="18" charset="0"/>
              </a:rPr>
              <a:t>Click on “Preview” button to see preview of annual audited account report.</a:t>
            </a:r>
            <a:endParaRPr lang="en-IN" sz="2000" dirty="0">
              <a:latin typeface="Times" panose="02020603050405020304" pitchFamily="18" charset="0"/>
            </a:endParaRPr>
          </a:p>
          <a:p>
            <a:endParaRPr lang="en-IN" sz="2000" dirty="0">
              <a:latin typeface="Times" panose="02020603050405020304" pitchFamily="18" charset="0"/>
            </a:endParaRPr>
          </a:p>
        </p:txBody>
      </p:sp>
    </p:spTree>
    <p:extLst>
      <p:ext uri="{BB962C8B-B14F-4D97-AF65-F5344CB8AC3E}">
        <p14:creationId xmlns:p14="http://schemas.microsoft.com/office/powerpoint/2010/main" xmlns="" val="12728002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1219170">
              <a:buClr>
                <a:srgbClr val="000000"/>
              </a:buClr>
            </a:pPr>
            <a:fld id="{00000000-1234-1234-1234-123412341234}" type="slidenum">
              <a:rPr lang="en-GB" kern="0"/>
              <a:pPr defTabSz="1219170">
                <a:buClr>
                  <a:srgbClr val="000000"/>
                </a:buClr>
              </a:pPr>
              <a:t>51</a:t>
            </a:fld>
            <a:endParaRPr lang="en-GB" kern="0"/>
          </a:p>
        </p:txBody>
      </p:sp>
      <p:pic>
        <p:nvPicPr>
          <p:cNvPr id="4" name="Image 311"/>
          <p:cNvPicPr/>
          <p:nvPr/>
        </p:nvPicPr>
        <p:blipFill>
          <a:blip r:embed="rId2" cstate="print"/>
          <a:stretch>
            <a:fillRect/>
          </a:stretch>
        </p:blipFill>
        <p:spPr>
          <a:xfrm>
            <a:off x="852054" y="737756"/>
            <a:ext cx="10006445" cy="3804082"/>
          </a:xfrm>
          <a:prstGeom prst="rect">
            <a:avLst/>
          </a:prstGeom>
        </p:spPr>
      </p:pic>
      <p:sp>
        <p:nvSpPr>
          <p:cNvPr id="2" name="TextBox 1"/>
          <p:cNvSpPr txBox="1"/>
          <p:nvPr/>
        </p:nvSpPr>
        <p:spPr>
          <a:xfrm>
            <a:off x="852053" y="4946073"/>
            <a:ext cx="10006445" cy="1323439"/>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latin typeface="Times" panose="02020603050405020304" pitchFamily="18" charset="0"/>
              </a:rPr>
              <a:t>Select </a:t>
            </a:r>
            <a:r>
              <a:rPr lang="en-US" sz="2000" dirty="0" err="1">
                <a:latin typeface="Times" panose="02020603050405020304" pitchFamily="18" charset="0"/>
              </a:rPr>
              <a:t>Aadhar</a:t>
            </a:r>
            <a:r>
              <a:rPr lang="en-US" sz="2000" dirty="0">
                <a:latin typeface="Times" panose="02020603050405020304" pitchFamily="18" charset="0"/>
              </a:rPr>
              <a:t> Number &amp; enter the registered </a:t>
            </a:r>
            <a:r>
              <a:rPr lang="en-US" sz="2000" dirty="0" err="1">
                <a:latin typeface="Times" panose="02020603050405020304" pitchFamily="18" charset="0"/>
              </a:rPr>
              <a:t>Aadhar</a:t>
            </a:r>
            <a:r>
              <a:rPr lang="en-US" sz="2000" dirty="0">
                <a:latin typeface="Times" panose="02020603050405020304" pitchFamily="18" charset="0"/>
              </a:rPr>
              <a:t> Number of any one of the signatories</a:t>
            </a:r>
            <a:endParaRPr lang="en-IN" sz="2000" dirty="0">
              <a:latin typeface="Times" panose="02020603050405020304" pitchFamily="18" charset="0"/>
            </a:endParaRPr>
          </a:p>
          <a:p>
            <a:pPr marL="285750" lvl="0" indent="-285750">
              <a:buFont typeface="Arial" panose="020B0604020202020204" pitchFamily="34" charset="0"/>
              <a:buChar char="•"/>
            </a:pPr>
            <a:r>
              <a:rPr lang="en-US" sz="2000" dirty="0">
                <a:latin typeface="Times" panose="02020603050405020304" pitchFamily="18" charset="0"/>
              </a:rPr>
              <a:t>Select </a:t>
            </a:r>
            <a:r>
              <a:rPr lang="en-US" sz="2000" dirty="0" err="1">
                <a:latin typeface="Times" panose="02020603050405020304" pitchFamily="18" charset="0"/>
              </a:rPr>
              <a:t>Aadhar</a:t>
            </a:r>
            <a:r>
              <a:rPr lang="en-US" sz="2000" dirty="0">
                <a:latin typeface="Times" panose="02020603050405020304" pitchFamily="18" charset="0"/>
              </a:rPr>
              <a:t> OTP and click on “Get OTP” button.</a:t>
            </a:r>
            <a:endParaRPr lang="en-IN" sz="2000" dirty="0">
              <a:latin typeface="Times" panose="02020603050405020304" pitchFamily="18" charset="0"/>
            </a:endParaRPr>
          </a:p>
          <a:p>
            <a:r>
              <a:rPr lang="en-US" sz="2000" dirty="0">
                <a:latin typeface="Times" panose="02020603050405020304" pitchFamily="18" charset="0"/>
              </a:rPr>
              <a:t> </a:t>
            </a:r>
            <a:endParaRPr lang="en-IN" sz="2000" dirty="0">
              <a:latin typeface="Times" panose="02020603050405020304" pitchFamily="18" charset="0"/>
            </a:endParaRPr>
          </a:p>
          <a:p>
            <a:endParaRPr lang="en-IN" sz="2000" dirty="0">
              <a:latin typeface="Times" panose="02020603050405020304" pitchFamily="18" charset="0"/>
            </a:endParaRPr>
          </a:p>
        </p:txBody>
      </p:sp>
    </p:spTree>
    <p:extLst>
      <p:ext uri="{BB962C8B-B14F-4D97-AF65-F5344CB8AC3E}">
        <p14:creationId xmlns:p14="http://schemas.microsoft.com/office/powerpoint/2010/main" xmlns="" val="873271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1219170">
              <a:buClr>
                <a:srgbClr val="000000"/>
              </a:buClr>
            </a:pPr>
            <a:fld id="{00000000-1234-1234-1234-123412341234}" type="slidenum">
              <a:rPr lang="en-GB" kern="0"/>
              <a:pPr defTabSz="1219170">
                <a:buClr>
                  <a:srgbClr val="000000"/>
                </a:buClr>
              </a:pPr>
              <a:t>52</a:t>
            </a:fld>
            <a:endParaRPr lang="en-GB" kern="0"/>
          </a:p>
        </p:txBody>
      </p:sp>
      <p:pic>
        <p:nvPicPr>
          <p:cNvPr id="4" name="Image 312"/>
          <p:cNvPicPr/>
          <p:nvPr/>
        </p:nvPicPr>
        <p:blipFill>
          <a:blip r:embed="rId2" cstate="print"/>
          <a:stretch>
            <a:fillRect/>
          </a:stretch>
        </p:blipFill>
        <p:spPr>
          <a:xfrm>
            <a:off x="727364" y="576263"/>
            <a:ext cx="10338954" cy="3419475"/>
          </a:xfrm>
          <a:prstGeom prst="rect">
            <a:avLst/>
          </a:prstGeom>
        </p:spPr>
      </p:pic>
      <p:sp>
        <p:nvSpPr>
          <p:cNvPr id="2" name="TextBox 1"/>
          <p:cNvSpPr txBox="1"/>
          <p:nvPr/>
        </p:nvSpPr>
        <p:spPr>
          <a:xfrm>
            <a:off x="727364" y="4645118"/>
            <a:ext cx="10338954" cy="1323439"/>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latin typeface="Times" panose="02020603050405020304" pitchFamily="18" charset="0"/>
              </a:rPr>
              <a:t>Enter the OTP received and agree to the consent by clicking on the checkbox.</a:t>
            </a:r>
            <a:endParaRPr lang="en-IN" sz="2000" dirty="0">
              <a:latin typeface="Times" panose="02020603050405020304" pitchFamily="18" charset="0"/>
            </a:endParaRPr>
          </a:p>
          <a:p>
            <a:pPr marL="285750" lvl="0" indent="-285750">
              <a:buFont typeface="Arial" panose="020B0604020202020204" pitchFamily="34" charset="0"/>
              <a:buChar char="•"/>
            </a:pPr>
            <a:r>
              <a:rPr lang="en-US" sz="2000" dirty="0">
                <a:latin typeface="Times" panose="02020603050405020304" pitchFamily="18" charset="0"/>
              </a:rPr>
              <a:t>Click on “Submit” button to submit.</a:t>
            </a:r>
            <a:endParaRPr lang="en-IN" sz="2000" dirty="0">
              <a:latin typeface="Times" panose="02020603050405020304" pitchFamily="18" charset="0"/>
            </a:endParaRPr>
          </a:p>
          <a:p>
            <a:r>
              <a:rPr lang="en-US" sz="2000" dirty="0">
                <a:latin typeface="Times" panose="02020603050405020304" pitchFamily="18" charset="0"/>
              </a:rPr>
              <a:t/>
            </a:r>
            <a:br>
              <a:rPr lang="en-US" sz="2000" dirty="0">
                <a:latin typeface="Times" panose="02020603050405020304" pitchFamily="18" charset="0"/>
              </a:rPr>
            </a:br>
            <a:endParaRPr lang="en-IN" sz="2000" dirty="0">
              <a:latin typeface="Times" panose="02020603050405020304" pitchFamily="18" charset="0"/>
            </a:endParaRPr>
          </a:p>
        </p:txBody>
      </p:sp>
    </p:spTree>
    <p:extLst>
      <p:ext uri="{BB962C8B-B14F-4D97-AF65-F5344CB8AC3E}">
        <p14:creationId xmlns:p14="http://schemas.microsoft.com/office/powerpoint/2010/main" xmlns="" val="20479100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1219170">
              <a:buClr>
                <a:srgbClr val="000000"/>
              </a:buClr>
            </a:pPr>
            <a:fld id="{00000000-1234-1234-1234-123412341234}" type="slidenum">
              <a:rPr lang="en-GB" kern="0"/>
              <a:pPr defTabSz="1219170">
                <a:buClr>
                  <a:srgbClr val="000000"/>
                </a:buClr>
              </a:pPr>
              <a:t>53</a:t>
            </a:fld>
            <a:endParaRPr lang="en-GB" kern="0"/>
          </a:p>
        </p:txBody>
      </p:sp>
      <p:sp>
        <p:nvSpPr>
          <p:cNvPr id="2" name="TextBox 1"/>
          <p:cNvSpPr txBox="1"/>
          <p:nvPr/>
        </p:nvSpPr>
        <p:spPr>
          <a:xfrm>
            <a:off x="556438" y="320212"/>
            <a:ext cx="9975272" cy="1015663"/>
          </a:xfrm>
          <a:prstGeom prst="rect">
            <a:avLst/>
          </a:prstGeom>
          <a:noFill/>
        </p:spPr>
        <p:txBody>
          <a:bodyPr wrap="square" rtlCol="0">
            <a:spAutoFit/>
          </a:bodyPr>
          <a:lstStyle/>
          <a:p>
            <a:r>
              <a:rPr lang="en-US" sz="2000" dirty="0">
                <a:latin typeface="Times" panose="02020603050405020304" pitchFamily="18" charset="0"/>
              </a:rPr>
              <a:t>Annual Audited Report will be submitted to auditor successfully and status of report will be changed.</a:t>
            </a:r>
            <a:endParaRPr lang="en-IN" sz="2000" dirty="0">
              <a:latin typeface="Times" panose="02020603050405020304" pitchFamily="18" charset="0"/>
            </a:endParaRPr>
          </a:p>
          <a:p>
            <a:endParaRPr lang="en-IN" sz="2000" dirty="0">
              <a:latin typeface="Times" panose="02020603050405020304" pitchFamily="18" charset="0"/>
            </a:endParaRPr>
          </a:p>
        </p:txBody>
      </p:sp>
      <p:pic>
        <p:nvPicPr>
          <p:cNvPr id="4" name="Image 314"/>
          <p:cNvPicPr/>
          <p:nvPr/>
        </p:nvPicPr>
        <p:blipFill>
          <a:blip r:embed="rId2" cstate="print"/>
          <a:stretch>
            <a:fillRect/>
          </a:stretch>
        </p:blipFill>
        <p:spPr>
          <a:xfrm>
            <a:off x="556438" y="1127779"/>
            <a:ext cx="10536381" cy="1452245"/>
          </a:xfrm>
          <a:prstGeom prst="rect">
            <a:avLst/>
          </a:prstGeom>
        </p:spPr>
      </p:pic>
      <p:sp>
        <p:nvSpPr>
          <p:cNvPr id="5" name="TextBox 4"/>
          <p:cNvSpPr txBox="1"/>
          <p:nvPr/>
        </p:nvSpPr>
        <p:spPr>
          <a:xfrm>
            <a:off x="556438" y="3063412"/>
            <a:ext cx="9673936" cy="1015663"/>
          </a:xfrm>
          <a:prstGeom prst="rect">
            <a:avLst/>
          </a:prstGeom>
          <a:noFill/>
        </p:spPr>
        <p:txBody>
          <a:bodyPr wrap="square" rtlCol="0">
            <a:spAutoFit/>
          </a:bodyPr>
          <a:lstStyle/>
          <a:p>
            <a:r>
              <a:rPr lang="en-US" sz="2000" dirty="0">
                <a:latin typeface="Times" panose="02020603050405020304" pitchFamily="18" charset="0"/>
              </a:rPr>
              <a:t>Now Auditor will login in to the portal with the credentials and Click on “Annual Audited Account” from the dropdown.</a:t>
            </a:r>
            <a:endParaRPr lang="en-IN" sz="2000" dirty="0">
              <a:latin typeface="Times" panose="02020603050405020304" pitchFamily="18" charset="0"/>
            </a:endParaRPr>
          </a:p>
          <a:p>
            <a:endParaRPr lang="en-IN" sz="2000" dirty="0">
              <a:latin typeface="Times" panose="02020603050405020304" pitchFamily="18" charset="0"/>
            </a:endParaRPr>
          </a:p>
        </p:txBody>
      </p:sp>
      <p:pic>
        <p:nvPicPr>
          <p:cNvPr id="6" name="Image 315"/>
          <p:cNvPicPr/>
          <p:nvPr/>
        </p:nvPicPr>
        <p:blipFill>
          <a:blip r:embed="rId3" cstate="print"/>
          <a:stretch>
            <a:fillRect/>
          </a:stretch>
        </p:blipFill>
        <p:spPr>
          <a:xfrm>
            <a:off x="649956" y="3986741"/>
            <a:ext cx="10193482" cy="1165243"/>
          </a:xfrm>
          <a:prstGeom prst="rect">
            <a:avLst/>
          </a:prstGeom>
        </p:spPr>
      </p:pic>
      <p:sp>
        <p:nvSpPr>
          <p:cNvPr id="7" name="TextBox 6"/>
          <p:cNvSpPr txBox="1"/>
          <p:nvPr/>
        </p:nvSpPr>
        <p:spPr>
          <a:xfrm>
            <a:off x="556438" y="5438512"/>
            <a:ext cx="6546273"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panose="02020603050405020304" pitchFamily="18" charset="0"/>
              </a:rPr>
              <a:t>Click on “Annual Account” button to review report.</a:t>
            </a:r>
            <a:endParaRPr lang="en-IN" sz="2000" dirty="0">
              <a:latin typeface="Times" panose="02020603050405020304" pitchFamily="18" charset="0"/>
            </a:endParaRPr>
          </a:p>
          <a:p>
            <a:pPr marL="285750" indent="-285750">
              <a:buFont typeface="Arial" panose="020B0604020202020204" pitchFamily="34" charset="0"/>
              <a:buChar char="•"/>
            </a:pPr>
            <a:r>
              <a:rPr lang="en-US" sz="2000" dirty="0">
                <a:latin typeface="Times" panose="02020603050405020304" pitchFamily="18" charset="0"/>
              </a:rPr>
              <a:t>Click on “Download” button to download annual account.</a:t>
            </a:r>
            <a:endParaRPr lang="en-IN" sz="2000" dirty="0">
              <a:latin typeface="Times" panose="02020603050405020304" pitchFamily="18" charset="0"/>
            </a:endParaRPr>
          </a:p>
          <a:p>
            <a:r>
              <a:rPr lang="en-US" sz="2000" dirty="0">
                <a:latin typeface="Times" panose="02020603050405020304" pitchFamily="18" charset="0"/>
              </a:rPr>
              <a:t> </a:t>
            </a:r>
            <a:endParaRPr lang="en-IN" sz="2000" dirty="0">
              <a:latin typeface="Times" panose="02020603050405020304" pitchFamily="18" charset="0"/>
            </a:endParaRPr>
          </a:p>
          <a:p>
            <a:endParaRPr lang="en-IN" sz="2000" dirty="0">
              <a:latin typeface="Times" panose="02020603050405020304" pitchFamily="18" charset="0"/>
            </a:endParaRPr>
          </a:p>
        </p:txBody>
      </p:sp>
    </p:spTree>
    <p:extLst>
      <p:ext uri="{BB962C8B-B14F-4D97-AF65-F5344CB8AC3E}">
        <p14:creationId xmlns:p14="http://schemas.microsoft.com/office/powerpoint/2010/main" xmlns="" val="38409834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1219170">
              <a:buClr>
                <a:srgbClr val="000000"/>
              </a:buClr>
            </a:pPr>
            <a:fld id="{00000000-1234-1234-1234-123412341234}" type="slidenum">
              <a:rPr lang="en-GB" kern="0"/>
              <a:pPr defTabSz="1219170">
                <a:buClr>
                  <a:srgbClr val="000000"/>
                </a:buClr>
              </a:pPr>
              <a:t>54</a:t>
            </a:fld>
            <a:endParaRPr lang="en-GB" kern="0"/>
          </a:p>
        </p:txBody>
      </p:sp>
      <p:pic>
        <p:nvPicPr>
          <p:cNvPr id="4" name="Image 317"/>
          <p:cNvPicPr/>
          <p:nvPr/>
        </p:nvPicPr>
        <p:blipFill>
          <a:blip r:embed="rId2" cstate="print"/>
          <a:stretch>
            <a:fillRect/>
          </a:stretch>
        </p:blipFill>
        <p:spPr>
          <a:xfrm>
            <a:off x="709824" y="587625"/>
            <a:ext cx="10338954" cy="2537234"/>
          </a:xfrm>
          <a:prstGeom prst="rect">
            <a:avLst/>
          </a:prstGeom>
        </p:spPr>
      </p:pic>
      <p:sp>
        <p:nvSpPr>
          <p:cNvPr id="2" name="TextBox 1"/>
          <p:cNvSpPr txBox="1"/>
          <p:nvPr/>
        </p:nvSpPr>
        <p:spPr>
          <a:xfrm>
            <a:off x="595368" y="3409839"/>
            <a:ext cx="10338954" cy="1883657"/>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US" sz="2000" dirty="0">
                <a:latin typeface="Times" panose="02020603050405020304" pitchFamily="18" charset="0"/>
              </a:rPr>
              <a:t>On pressing “Reject” button, this dialogue box will appear in which Auditor can write the Reason of Rejection and submit it.</a:t>
            </a:r>
            <a:endParaRPr lang="en-IN" sz="2000" dirty="0">
              <a:latin typeface="Times" panose="02020603050405020304" pitchFamily="18" charset="0"/>
            </a:endParaRPr>
          </a:p>
          <a:p>
            <a:pPr marL="285750" indent="-285750">
              <a:lnSpc>
                <a:spcPct val="150000"/>
              </a:lnSpc>
              <a:buFont typeface="Arial" panose="020B0604020202020204" pitchFamily="34" charset="0"/>
              <a:buChar char="•"/>
            </a:pPr>
            <a:r>
              <a:rPr lang="en-US" sz="2000" dirty="0">
                <a:latin typeface="Times" panose="02020603050405020304" pitchFamily="18" charset="0"/>
              </a:rPr>
              <a:t>Once rejected, user has to resubmit the report by filling all the details again from the starting by following the same steps</a:t>
            </a:r>
            <a:endParaRPr lang="en-IN" sz="2000" dirty="0">
              <a:latin typeface="Times" panose="02020603050405020304" pitchFamily="18" charset="0"/>
            </a:endParaRPr>
          </a:p>
        </p:txBody>
      </p:sp>
    </p:spTree>
    <p:extLst>
      <p:ext uri="{BB962C8B-B14F-4D97-AF65-F5344CB8AC3E}">
        <p14:creationId xmlns:p14="http://schemas.microsoft.com/office/powerpoint/2010/main" xmlns="" val="21755225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1219170">
              <a:buClr>
                <a:srgbClr val="000000"/>
              </a:buClr>
            </a:pPr>
            <a:fld id="{00000000-1234-1234-1234-123412341234}" type="slidenum">
              <a:rPr lang="en-GB" kern="0"/>
              <a:pPr defTabSz="1219170">
                <a:buClr>
                  <a:srgbClr val="000000"/>
                </a:buClr>
              </a:pPr>
              <a:t>55</a:t>
            </a:fld>
            <a:endParaRPr lang="en-GB" kern="0"/>
          </a:p>
        </p:txBody>
      </p:sp>
      <p:pic>
        <p:nvPicPr>
          <p:cNvPr id="4" name="Image 318"/>
          <p:cNvPicPr/>
          <p:nvPr/>
        </p:nvPicPr>
        <p:blipFill>
          <a:blip r:embed="rId2" cstate="print"/>
          <a:stretch>
            <a:fillRect/>
          </a:stretch>
        </p:blipFill>
        <p:spPr>
          <a:xfrm>
            <a:off x="627761" y="390373"/>
            <a:ext cx="10254493" cy="4034097"/>
          </a:xfrm>
          <a:prstGeom prst="rect">
            <a:avLst/>
          </a:prstGeom>
        </p:spPr>
      </p:pic>
      <p:sp>
        <p:nvSpPr>
          <p:cNvPr id="5" name="TextBox 4"/>
          <p:cNvSpPr txBox="1"/>
          <p:nvPr/>
        </p:nvSpPr>
        <p:spPr>
          <a:xfrm>
            <a:off x="527093" y="4512678"/>
            <a:ext cx="10150358" cy="2345322"/>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US" sz="2000" dirty="0">
                <a:latin typeface="Times" panose="02020603050405020304" pitchFamily="18" charset="0"/>
              </a:rPr>
              <a:t>On pressing “Accept” button, this dialogue box will appear in which Auditor has to fill all the details like Name, Place etc. and submit it.</a:t>
            </a:r>
            <a:endParaRPr lang="en-IN" sz="2000" dirty="0">
              <a:latin typeface="Times" panose="02020603050405020304" pitchFamily="18" charset="0"/>
            </a:endParaRPr>
          </a:p>
          <a:p>
            <a:pPr marL="285750" lvl="0" indent="-285750">
              <a:lnSpc>
                <a:spcPct val="150000"/>
              </a:lnSpc>
              <a:buFont typeface="Arial" panose="020B0604020202020204" pitchFamily="34" charset="0"/>
              <a:buChar char="•"/>
            </a:pPr>
            <a:r>
              <a:rPr lang="en-US" sz="2000" dirty="0">
                <a:latin typeface="Times" panose="02020603050405020304" pitchFamily="18" charset="0"/>
              </a:rPr>
              <a:t>Auditor has to upload his auditor report duly signed &amp; stamped in pdf format.</a:t>
            </a:r>
            <a:endParaRPr lang="en-IN" sz="2000" dirty="0">
              <a:latin typeface="Times" panose="02020603050405020304" pitchFamily="18" charset="0"/>
            </a:endParaRPr>
          </a:p>
          <a:p>
            <a:pPr marL="285750" lvl="0" indent="-285750">
              <a:lnSpc>
                <a:spcPct val="150000"/>
              </a:lnSpc>
              <a:buFont typeface="Arial" panose="020B0604020202020204" pitchFamily="34" charset="0"/>
              <a:buChar char="•"/>
            </a:pPr>
            <a:r>
              <a:rPr lang="en-US" sz="2000" dirty="0">
                <a:latin typeface="Times" panose="02020603050405020304" pitchFamily="18" charset="0"/>
              </a:rPr>
              <a:t>After submitting, it will redirect to the e-Sign page in which Auditor has to add e-Sign.</a:t>
            </a:r>
            <a:endParaRPr lang="en-IN" sz="2000" dirty="0">
              <a:latin typeface="Times" panose="02020603050405020304" pitchFamily="18" charset="0"/>
            </a:endParaRPr>
          </a:p>
          <a:p>
            <a:pPr>
              <a:lnSpc>
                <a:spcPct val="150000"/>
              </a:lnSpc>
            </a:pPr>
            <a:endParaRPr lang="en-IN" sz="2000" dirty="0">
              <a:latin typeface="Times" panose="02020603050405020304" pitchFamily="18" charset="0"/>
            </a:endParaRPr>
          </a:p>
        </p:txBody>
      </p:sp>
    </p:spTree>
    <p:extLst>
      <p:ext uri="{BB962C8B-B14F-4D97-AF65-F5344CB8AC3E}">
        <p14:creationId xmlns:p14="http://schemas.microsoft.com/office/powerpoint/2010/main" xmlns="" val="1470924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1219170">
              <a:buClr>
                <a:srgbClr val="000000"/>
              </a:buClr>
            </a:pPr>
            <a:fld id="{00000000-1234-1234-1234-123412341234}" type="slidenum">
              <a:rPr lang="en-GB" kern="0"/>
              <a:pPr defTabSz="1219170">
                <a:buClr>
                  <a:srgbClr val="000000"/>
                </a:buClr>
              </a:pPr>
              <a:t>56</a:t>
            </a:fld>
            <a:endParaRPr lang="en-GB" kern="0"/>
          </a:p>
        </p:txBody>
      </p:sp>
      <p:pic>
        <p:nvPicPr>
          <p:cNvPr id="6" name="Image 319"/>
          <p:cNvPicPr/>
          <p:nvPr/>
        </p:nvPicPr>
        <p:blipFill>
          <a:blip r:embed="rId2" cstate="print"/>
          <a:stretch>
            <a:fillRect/>
          </a:stretch>
        </p:blipFill>
        <p:spPr>
          <a:xfrm>
            <a:off x="671309" y="550914"/>
            <a:ext cx="9590809" cy="3827232"/>
          </a:xfrm>
          <a:prstGeom prst="rect">
            <a:avLst/>
          </a:prstGeom>
        </p:spPr>
      </p:pic>
      <p:sp>
        <p:nvSpPr>
          <p:cNvPr id="7" name="TextBox 6"/>
          <p:cNvSpPr txBox="1"/>
          <p:nvPr/>
        </p:nvSpPr>
        <p:spPr>
          <a:xfrm>
            <a:off x="587418" y="4746827"/>
            <a:ext cx="9590809" cy="960328"/>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US" sz="2000" dirty="0">
                <a:latin typeface="Times" panose="02020603050405020304" pitchFamily="18" charset="0"/>
              </a:rPr>
              <a:t>Select “</a:t>
            </a:r>
            <a:r>
              <a:rPr lang="en-US" sz="2000" dirty="0" err="1">
                <a:latin typeface="Times" panose="02020603050405020304" pitchFamily="18" charset="0"/>
              </a:rPr>
              <a:t>Aadhar</a:t>
            </a:r>
            <a:r>
              <a:rPr lang="en-US" sz="2000" dirty="0">
                <a:latin typeface="Times" panose="02020603050405020304" pitchFamily="18" charset="0"/>
              </a:rPr>
              <a:t> Number” and enter the </a:t>
            </a:r>
            <a:r>
              <a:rPr lang="en-US" sz="2000" dirty="0" err="1">
                <a:latin typeface="Times" panose="02020603050405020304" pitchFamily="18" charset="0"/>
              </a:rPr>
              <a:t>Aadhar</a:t>
            </a:r>
            <a:r>
              <a:rPr lang="en-US" sz="2000" dirty="0">
                <a:latin typeface="Times" panose="02020603050405020304" pitchFamily="18" charset="0"/>
              </a:rPr>
              <a:t> Number of the auditor.</a:t>
            </a:r>
            <a:endParaRPr lang="en-IN" sz="2000" dirty="0">
              <a:latin typeface="Times" panose="02020603050405020304" pitchFamily="18" charset="0"/>
            </a:endParaRPr>
          </a:p>
          <a:p>
            <a:pPr marL="285750" indent="-285750">
              <a:lnSpc>
                <a:spcPct val="150000"/>
              </a:lnSpc>
              <a:buFont typeface="Arial" panose="020B0604020202020204" pitchFamily="34" charset="0"/>
              <a:buChar char="•"/>
            </a:pPr>
            <a:r>
              <a:rPr lang="en-US" sz="2000" dirty="0">
                <a:latin typeface="Times" panose="02020603050405020304" pitchFamily="18" charset="0"/>
              </a:rPr>
              <a:t>Select ”</a:t>
            </a:r>
            <a:r>
              <a:rPr lang="en-US" sz="2000" dirty="0" err="1">
                <a:latin typeface="Times" panose="02020603050405020304" pitchFamily="18" charset="0"/>
              </a:rPr>
              <a:t>Aadhar</a:t>
            </a:r>
            <a:r>
              <a:rPr lang="en-US" sz="2000" dirty="0">
                <a:latin typeface="Times" panose="02020603050405020304" pitchFamily="18" charset="0"/>
              </a:rPr>
              <a:t> OTP” and click on “Get OTP” button</a:t>
            </a:r>
            <a:endParaRPr lang="en-IN" sz="2000" dirty="0">
              <a:latin typeface="Times" panose="02020603050405020304" pitchFamily="18" charset="0"/>
            </a:endParaRPr>
          </a:p>
        </p:txBody>
      </p:sp>
    </p:spTree>
    <p:extLst>
      <p:ext uri="{BB962C8B-B14F-4D97-AF65-F5344CB8AC3E}">
        <p14:creationId xmlns:p14="http://schemas.microsoft.com/office/powerpoint/2010/main" xmlns="" val="13204304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1219170">
              <a:buClr>
                <a:srgbClr val="000000"/>
              </a:buClr>
            </a:pPr>
            <a:fld id="{00000000-1234-1234-1234-123412341234}" type="slidenum">
              <a:rPr lang="en-GB" kern="0"/>
              <a:pPr defTabSz="1219170">
                <a:buClr>
                  <a:srgbClr val="000000"/>
                </a:buClr>
              </a:pPr>
              <a:t>57</a:t>
            </a:fld>
            <a:endParaRPr lang="en-GB" kern="0"/>
          </a:p>
        </p:txBody>
      </p:sp>
      <p:pic>
        <p:nvPicPr>
          <p:cNvPr id="4" name="Image 323"/>
          <p:cNvPicPr/>
          <p:nvPr/>
        </p:nvPicPr>
        <p:blipFill>
          <a:blip r:embed="rId2" cstate="print"/>
          <a:stretch>
            <a:fillRect/>
          </a:stretch>
        </p:blipFill>
        <p:spPr>
          <a:xfrm>
            <a:off x="625877" y="659353"/>
            <a:ext cx="10619509" cy="3085378"/>
          </a:xfrm>
          <a:prstGeom prst="rect">
            <a:avLst/>
          </a:prstGeom>
        </p:spPr>
      </p:pic>
      <p:sp>
        <p:nvSpPr>
          <p:cNvPr id="2" name="TextBox 1"/>
          <p:cNvSpPr txBox="1"/>
          <p:nvPr/>
        </p:nvSpPr>
        <p:spPr>
          <a:xfrm>
            <a:off x="625876" y="4061439"/>
            <a:ext cx="10619509" cy="1477328"/>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US" sz="2000" dirty="0">
                <a:latin typeface="Times" panose="02020603050405020304" pitchFamily="18" charset="0"/>
              </a:rPr>
              <a:t>Enter the OTP received.</a:t>
            </a:r>
            <a:endParaRPr lang="en-IN" sz="2000" dirty="0">
              <a:latin typeface="Times" panose="02020603050405020304" pitchFamily="18" charset="0"/>
            </a:endParaRPr>
          </a:p>
          <a:p>
            <a:pPr marL="285750" lvl="0" indent="-285750">
              <a:lnSpc>
                <a:spcPct val="150000"/>
              </a:lnSpc>
              <a:buFont typeface="Arial" panose="020B0604020202020204" pitchFamily="34" charset="0"/>
              <a:buChar char="•"/>
            </a:pPr>
            <a:r>
              <a:rPr lang="en-US" sz="2000" dirty="0">
                <a:latin typeface="Times" panose="02020603050405020304" pitchFamily="18" charset="0"/>
              </a:rPr>
              <a:t>Click on the checkbox to agree the Consent and then click on “Submit” button to Proceed.</a:t>
            </a:r>
            <a:endParaRPr lang="en-IN" sz="2000" dirty="0">
              <a:latin typeface="Times" panose="02020603050405020304" pitchFamily="18" charset="0"/>
            </a:endParaRPr>
          </a:p>
          <a:p>
            <a:pPr>
              <a:lnSpc>
                <a:spcPct val="150000"/>
              </a:lnSpc>
            </a:pPr>
            <a:endParaRPr lang="en-IN" sz="2000" dirty="0">
              <a:latin typeface="Times" panose="02020603050405020304" pitchFamily="18" charset="0"/>
            </a:endParaRPr>
          </a:p>
        </p:txBody>
      </p:sp>
    </p:spTree>
    <p:extLst>
      <p:ext uri="{BB962C8B-B14F-4D97-AF65-F5344CB8AC3E}">
        <p14:creationId xmlns:p14="http://schemas.microsoft.com/office/powerpoint/2010/main" xmlns="" val="40567035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1219170">
              <a:buClr>
                <a:srgbClr val="000000"/>
              </a:buClr>
            </a:pPr>
            <a:fld id="{00000000-1234-1234-1234-123412341234}" type="slidenum">
              <a:rPr lang="en-GB" kern="0"/>
              <a:pPr defTabSz="1219170">
                <a:buClr>
                  <a:srgbClr val="000000"/>
                </a:buClr>
              </a:pPr>
              <a:t>58</a:t>
            </a:fld>
            <a:endParaRPr lang="en-GB" kern="0"/>
          </a:p>
        </p:txBody>
      </p:sp>
      <p:pic>
        <p:nvPicPr>
          <p:cNvPr id="4" name="Image 324"/>
          <p:cNvPicPr/>
          <p:nvPr/>
        </p:nvPicPr>
        <p:blipFill>
          <a:blip r:embed="rId2" cstate="print"/>
          <a:stretch>
            <a:fillRect/>
          </a:stretch>
        </p:blipFill>
        <p:spPr>
          <a:xfrm>
            <a:off x="871787" y="697604"/>
            <a:ext cx="9725891" cy="1184680"/>
          </a:xfrm>
          <a:prstGeom prst="rect">
            <a:avLst/>
          </a:prstGeom>
        </p:spPr>
      </p:pic>
      <p:pic>
        <p:nvPicPr>
          <p:cNvPr id="6" name="Image 326"/>
          <p:cNvPicPr/>
          <p:nvPr/>
        </p:nvPicPr>
        <p:blipFill>
          <a:blip r:embed="rId3" cstate="print"/>
          <a:stretch>
            <a:fillRect/>
          </a:stretch>
        </p:blipFill>
        <p:spPr>
          <a:xfrm>
            <a:off x="871786" y="1882284"/>
            <a:ext cx="9725891" cy="831272"/>
          </a:xfrm>
          <a:prstGeom prst="rect">
            <a:avLst/>
          </a:prstGeom>
        </p:spPr>
      </p:pic>
      <p:pic>
        <p:nvPicPr>
          <p:cNvPr id="8" name="Image 327"/>
          <p:cNvPicPr/>
          <p:nvPr/>
        </p:nvPicPr>
        <p:blipFill>
          <a:blip r:embed="rId4" cstate="print"/>
          <a:stretch>
            <a:fillRect/>
          </a:stretch>
        </p:blipFill>
        <p:spPr>
          <a:xfrm>
            <a:off x="871785" y="2713557"/>
            <a:ext cx="9725892" cy="944448"/>
          </a:xfrm>
          <a:prstGeom prst="rect">
            <a:avLst/>
          </a:prstGeom>
        </p:spPr>
      </p:pic>
      <p:sp>
        <p:nvSpPr>
          <p:cNvPr id="10" name="TextBox 9"/>
          <p:cNvSpPr txBox="1"/>
          <p:nvPr/>
        </p:nvSpPr>
        <p:spPr>
          <a:xfrm>
            <a:off x="782368" y="3983702"/>
            <a:ext cx="9815309" cy="1883657"/>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US" sz="2000" dirty="0">
                <a:latin typeface="Times" panose="02020603050405020304" pitchFamily="18" charset="0"/>
              </a:rPr>
              <a:t>Annual audited account report will be accepted and status will change as “Accepted by Auditor”.</a:t>
            </a:r>
            <a:endParaRPr lang="en-IN" sz="2000" dirty="0">
              <a:latin typeface="Times" panose="02020603050405020304" pitchFamily="18" charset="0"/>
            </a:endParaRPr>
          </a:p>
          <a:p>
            <a:pPr marL="285750" lvl="0" indent="-285750">
              <a:lnSpc>
                <a:spcPct val="150000"/>
              </a:lnSpc>
              <a:buFont typeface="Arial" panose="020B0604020202020204" pitchFamily="34" charset="0"/>
              <a:buChar char="•"/>
            </a:pPr>
            <a:r>
              <a:rPr lang="en-US" sz="2000" dirty="0">
                <a:latin typeface="Times" panose="02020603050405020304" pitchFamily="18" charset="0"/>
              </a:rPr>
              <a:t>Once the Status will change to “Accepted by Auditor”, user can submit report to ECI/CEO.</a:t>
            </a:r>
            <a:endParaRPr lang="en-IN" sz="2000" dirty="0">
              <a:latin typeface="Times" panose="02020603050405020304" pitchFamily="18" charset="0"/>
            </a:endParaRPr>
          </a:p>
          <a:p>
            <a:pPr>
              <a:lnSpc>
                <a:spcPct val="150000"/>
              </a:lnSpc>
            </a:pPr>
            <a:endParaRPr lang="en-IN" sz="2000" dirty="0">
              <a:latin typeface="Times" panose="02020603050405020304" pitchFamily="18" charset="0"/>
            </a:endParaRPr>
          </a:p>
        </p:txBody>
      </p:sp>
    </p:spTree>
    <p:extLst>
      <p:ext uri="{BB962C8B-B14F-4D97-AF65-F5344CB8AC3E}">
        <p14:creationId xmlns:p14="http://schemas.microsoft.com/office/powerpoint/2010/main" xmlns="" val="30831700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1219170">
              <a:buClr>
                <a:srgbClr val="000000"/>
              </a:buClr>
            </a:pPr>
            <a:fld id="{00000000-1234-1234-1234-123412341234}" type="slidenum">
              <a:rPr lang="en-GB" kern="0"/>
              <a:pPr defTabSz="1219170">
                <a:buClr>
                  <a:srgbClr val="000000"/>
                </a:buClr>
              </a:pPr>
              <a:t>59</a:t>
            </a:fld>
            <a:endParaRPr lang="en-GB" kern="0"/>
          </a:p>
        </p:txBody>
      </p:sp>
      <p:pic>
        <p:nvPicPr>
          <p:cNvPr id="4" name="Image 328"/>
          <p:cNvPicPr/>
          <p:nvPr/>
        </p:nvPicPr>
        <p:blipFill>
          <a:blip r:embed="rId2" cstate="print"/>
          <a:stretch>
            <a:fillRect/>
          </a:stretch>
        </p:blipFill>
        <p:spPr>
          <a:xfrm>
            <a:off x="708967" y="1313734"/>
            <a:ext cx="10619508" cy="3291822"/>
          </a:xfrm>
          <a:prstGeom prst="rect">
            <a:avLst/>
          </a:prstGeom>
        </p:spPr>
      </p:pic>
    </p:spTree>
    <p:extLst>
      <p:ext uri="{BB962C8B-B14F-4D97-AF65-F5344CB8AC3E}">
        <p14:creationId xmlns:p14="http://schemas.microsoft.com/office/powerpoint/2010/main" xmlns="" val="1775732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37" y="482373"/>
            <a:ext cx="11808364" cy="6228819"/>
          </a:xfrm>
        </p:spPr>
        <p:txBody>
          <a:bodyPr>
            <a:noAutofit/>
          </a:bodyPr>
          <a:lstStyle/>
          <a:p>
            <a:r>
              <a:rPr lang="en-US" sz="1800" b="1" dirty="0">
                <a:solidFill>
                  <a:srgbClr val="002060"/>
                </a:solidFill>
                <a:latin typeface="Times New Roman" panose="02020603050405020304" pitchFamily="18" charset="0"/>
                <a:ea typeface="Times New Roman"/>
                <a:cs typeface="Times New Roman" panose="02020603050405020304" pitchFamily="18" charset="0"/>
              </a:rPr>
              <a:t>Compatible Operating Systems &amp; Recommended Version</a:t>
            </a:r>
            <a:r>
              <a:rPr lang="en-US" sz="1800" b="1" dirty="0">
                <a:solidFill>
                  <a:schemeClr val="tx1"/>
                </a:solidFill>
                <a:latin typeface="Times New Roman" panose="02020603050405020304" pitchFamily="18" charset="0"/>
                <a:ea typeface="Times New Roman"/>
                <a:cs typeface="Times New Roman" panose="02020603050405020304" pitchFamily="18" charset="0"/>
              </a:rPr>
              <a:t/>
            </a:r>
            <a:br>
              <a:rPr lang="en-US" sz="1800" b="1" dirty="0">
                <a:solidFill>
                  <a:schemeClr val="tx1"/>
                </a:solidFill>
                <a:latin typeface="Times New Roman" panose="02020603050405020304" pitchFamily="18" charset="0"/>
                <a:ea typeface="Times New Roman"/>
                <a:cs typeface="Times New Roman" panose="02020603050405020304" pitchFamily="18" charset="0"/>
              </a:rPr>
            </a:br>
            <a:r>
              <a:rPr lang="en-US" sz="1800" b="1" dirty="0">
                <a:solidFill>
                  <a:schemeClr val="tx1"/>
                </a:solidFill>
                <a:latin typeface="Times New Roman" panose="02020603050405020304" pitchFamily="18" charset="0"/>
                <a:ea typeface="Times New Roman"/>
                <a:cs typeface="Times New Roman" panose="02020603050405020304" pitchFamily="18" charset="0"/>
              </a:rPr>
              <a:t/>
            </a:r>
            <a:br>
              <a:rPr lang="en-US" sz="1800" b="1" dirty="0">
                <a:solidFill>
                  <a:schemeClr val="tx1"/>
                </a:solidFill>
                <a:latin typeface="Times New Roman" panose="02020603050405020304" pitchFamily="18" charset="0"/>
                <a:ea typeface="Times New Roman"/>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Windows </a:t>
            </a:r>
            <a:r>
              <a:rPr lang="en-US" sz="1800" dirty="0">
                <a:solidFill>
                  <a:schemeClr val="tx1"/>
                </a:solidFill>
                <a:latin typeface="Times New Roman" panose="02020603050405020304" pitchFamily="18" charset="0"/>
                <a:cs typeface="Times New Roman" panose="02020603050405020304" pitchFamily="18" charset="0"/>
              </a:rPr>
              <a:t>(Windows 10+)</a:t>
            </a:r>
            <a:br>
              <a:rPr lang="en-US" sz="1800" dirty="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Mac </a:t>
            </a:r>
            <a:r>
              <a:rPr lang="en-US" sz="1800" dirty="0">
                <a:solidFill>
                  <a:schemeClr val="tx1"/>
                </a:solidFill>
                <a:latin typeface="Times New Roman" panose="02020603050405020304" pitchFamily="18" charset="0"/>
                <a:cs typeface="Times New Roman" panose="02020603050405020304" pitchFamily="18" charset="0"/>
              </a:rPr>
              <a:t>(</a:t>
            </a:r>
            <a:r>
              <a:rPr lang="en-US" sz="1800" dirty="0" err="1">
                <a:solidFill>
                  <a:schemeClr val="tx1"/>
                </a:solidFill>
                <a:latin typeface="Times New Roman" panose="02020603050405020304" pitchFamily="18" charset="0"/>
                <a:cs typeface="Times New Roman" panose="02020603050405020304" pitchFamily="18" charset="0"/>
              </a:rPr>
              <a:t>macOS</a:t>
            </a:r>
            <a:r>
              <a:rPr lang="en-US" sz="1800" dirty="0">
                <a:solidFill>
                  <a:schemeClr val="tx1"/>
                </a:solidFill>
                <a:latin typeface="Times New Roman" panose="02020603050405020304" pitchFamily="18" charset="0"/>
                <a:cs typeface="Times New Roman" panose="02020603050405020304" pitchFamily="18" charset="0"/>
              </a:rPr>
              <a:t> 11+)</a:t>
            </a:r>
            <a:br>
              <a:rPr lang="en-US" sz="1800" dirty="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Linux </a:t>
            </a:r>
            <a:r>
              <a:rPr lang="en-US" sz="1800" dirty="0">
                <a:solidFill>
                  <a:schemeClr val="tx1"/>
                </a:solidFill>
                <a:latin typeface="Times New Roman" panose="02020603050405020304" pitchFamily="18" charset="0"/>
                <a:cs typeface="Times New Roman" panose="02020603050405020304" pitchFamily="18" charset="0"/>
              </a:rPr>
              <a:t>(Ubuntu LTS releases 18.04 or later)</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r>
            <a:br>
              <a:rPr lang="en-US" sz="1800" dirty="0">
                <a:solidFill>
                  <a:schemeClr val="tx1"/>
                </a:solidFill>
                <a:latin typeface="Times New Roman" panose="02020603050405020304" pitchFamily="18" charset="0"/>
                <a:cs typeface="Times New Roman" panose="02020603050405020304" pitchFamily="18" charset="0"/>
              </a:rPr>
            </a:br>
            <a:r>
              <a:rPr lang="en-US" sz="1800" b="1" dirty="0">
                <a:solidFill>
                  <a:srgbClr val="002060"/>
                </a:solidFill>
                <a:latin typeface="Times New Roman" panose="02020603050405020304" pitchFamily="18" charset="0"/>
                <a:ea typeface="Times New Roman"/>
                <a:cs typeface="Times New Roman" panose="02020603050405020304" pitchFamily="18" charset="0"/>
              </a:rPr>
              <a:t>Compatible Web Browsers &amp; Recommended Version</a:t>
            </a:r>
            <a:r>
              <a:rPr lang="en-US" sz="1800" b="1" dirty="0">
                <a:solidFill>
                  <a:schemeClr val="tx1"/>
                </a:solidFill>
                <a:latin typeface="Times New Roman" panose="02020603050405020304" pitchFamily="18" charset="0"/>
                <a:ea typeface="Times New Roman"/>
                <a:cs typeface="Times New Roman" panose="02020603050405020304" pitchFamily="18" charset="0"/>
              </a:rPr>
              <a:t/>
            </a:r>
            <a:br>
              <a:rPr lang="en-US" sz="1800" b="1" dirty="0">
                <a:solidFill>
                  <a:schemeClr val="tx1"/>
                </a:solidFill>
                <a:latin typeface="Times New Roman" panose="02020603050405020304" pitchFamily="18" charset="0"/>
                <a:ea typeface="Times New Roman"/>
                <a:cs typeface="Times New Roman" panose="02020603050405020304" pitchFamily="18" charset="0"/>
              </a:rPr>
            </a:br>
            <a:r>
              <a:rPr lang="en-US" sz="1800" b="1" dirty="0">
                <a:solidFill>
                  <a:schemeClr val="tx1"/>
                </a:solidFill>
                <a:latin typeface="Times New Roman" panose="02020603050405020304" pitchFamily="18" charset="0"/>
                <a:ea typeface="Times New Roman"/>
                <a:cs typeface="Times New Roman" panose="02020603050405020304" pitchFamily="18" charset="0"/>
              </a:rPr>
              <a:t/>
            </a:r>
            <a:br>
              <a:rPr lang="en-US" sz="1800" b="1" dirty="0">
                <a:solidFill>
                  <a:schemeClr val="tx1"/>
                </a:solidFill>
                <a:latin typeface="Times New Roman" panose="02020603050405020304" pitchFamily="18" charset="0"/>
                <a:ea typeface="Times New Roman"/>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Chrome </a:t>
            </a:r>
            <a:r>
              <a:rPr lang="en-US" sz="1800" dirty="0">
                <a:solidFill>
                  <a:schemeClr val="tx1"/>
                </a:solidFill>
                <a:latin typeface="Times New Roman" panose="02020603050405020304" pitchFamily="18" charset="0"/>
                <a:cs typeface="Times New Roman" panose="02020603050405020304" pitchFamily="18" charset="0"/>
              </a:rPr>
              <a:t>(v110+)</a:t>
            </a:r>
            <a:br>
              <a:rPr lang="en-US" sz="1800" dirty="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Firefox </a:t>
            </a:r>
            <a:r>
              <a:rPr lang="en-US" sz="1800" dirty="0">
                <a:solidFill>
                  <a:schemeClr val="tx1"/>
                </a:solidFill>
                <a:latin typeface="Times New Roman" panose="02020603050405020304" pitchFamily="18" charset="0"/>
                <a:cs typeface="Times New Roman" panose="02020603050405020304" pitchFamily="18" charset="0"/>
              </a:rPr>
              <a:t>(v102+)</a:t>
            </a:r>
            <a:br>
              <a:rPr lang="en-US" sz="1800" dirty="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Safari </a:t>
            </a:r>
            <a:r>
              <a:rPr lang="en-US" sz="1800" dirty="0">
                <a:solidFill>
                  <a:schemeClr val="tx1"/>
                </a:solidFill>
                <a:latin typeface="Times New Roman" panose="02020603050405020304" pitchFamily="18" charset="0"/>
                <a:cs typeface="Times New Roman" panose="02020603050405020304" pitchFamily="18" charset="0"/>
              </a:rPr>
              <a:t>(v16.2+)</a:t>
            </a:r>
            <a:br>
              <a:rPr lang="en-US" sz="1800" dirty="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Microsoft </a:t>
            </a:r>
            <a:r>
              <a:rPr lang="en-US" sz="1800" dirty="0">
                <a:solidFill>
                  <a:schemeClr val="tx1"/>
                </a:solidFill>
                <a:latin typeface="Times New Roman" panose="02020603050405020304" pitchFamily="18" charset="0"/>
                <a:cs typeface="Times New Roman" panose="02020603050405020304" pitchFamily="18" charset="0"/>
              </a:rPr>
              <a:t>Edge (v110+)</a:t>
            </a:r>
            <a:br>
              <a:rPr lang="en-US" sz="1800" dirty="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Internet </a:t>
            </a:r>
            <a:r>
              <a:rPr lang="en-US" sz="1800" dirty="0">
                <a:solidFill>
                  <a:schemeClr val="tx1"/>
                </a:solidFill>
                <a:latin typeface="Times New Roman" panose="02020603050405020304" pitchFamily="18" charset="0"/>
                <a:cs typeface="Times New Roman" panose="02020603050405020304" pitchFamily="18" charset="0"/>
              </a:rPr>
              <a:t>Explorer (IE11)</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r>
            <a:br>
              <a:rPr lang="en-US" sz="1800" dirty="0">
                <a:solidFill>
                  <a:schemeClr val="tx1"/>
                </a:solidFill>
                <a:latin typeface="Times New Roman" panose="02020603050405020304" pitchFamily="18" charset="0"/>
                <a:cs typeface="Times New Roman" panose="02020603050405020304" pitchFamily="18" charset="0"/>
              </a:rPr>
            </a:br>
            <a:r>
              <a:rPr lang="en-US" sz="1800" b="1" dirty="0">
                <a:solidFill>
                  <a:srgbClr val="002060"/>
                </a:solidFill>
                <a:latin typeface="Times New Roman" panose="02020603050405020304" pitchFamily="18" charset="0"/>
                <a:ea typeface="Times New Roman"/>
                <a:cs typeface="Times New Roman" panose="02020603050405020304" pitchFamily="18" charset="0"/>
              </a:rPr>
              <a:t>Getting Started</a:t>
            </a:r>
            <a:br>
              <a:rPr lang="en-US" sz="1800" b="1" dirty="0">
                <a:solidFill>
                  <a:srgbClr val="002060"/>
                </a:solidFill>
                <a:latin typeface="Times New Roman" panose="02020603050405020304" pitchFamily="18" charset="0"/>
                <a:ea typeface="Times New Roman"/>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r>
            <a:br>
              <a:rPr lang="en-US" sz="1800" dirty="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Credentials </a:t>
            </a:r>
            <a:r>
              <a:rPr lang="en-US" sz="1800" dirty="0">
                <a:solidFill>
                  <a:schemeClr val="tx1"/>
                </a:solidFill>
                <a:latin typeface="Times New Roman" panose="02020603050405020304" pitchFamily="18" charset="0"/>
                <a:cs typeface="Times New Roman" panose="02020603050405020304" pitchFamily="18" charset="0"/>
              </a:rPr>
              <a:t>of Political Parties such as name of Political Party, registered address, authorized signatory, Mobile No., and E-mail id, etc. will be generated by the Election Commission of India based on the records of the Political Parties available in ECI. The Political Parties shall use these credentials to file their above mentioned Financial Reports. If any Political Party does not find their credentials updated or in case of any discrepancy, they should make a request with all their records to the ECI for updating credentials and after due verification it will be updated by the ECI. Political Parties are advised to communicate promptly in case of any change occurring in any of the credentials well in time to the ECI to avoid any inconvenience in filing of their duly authorized financial reports.</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endParaRPr lang="en-IN" sz="1800"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idx="12"/>
          </p:nvPr>
        </p:nvSpPr>
        <p:spPr>
          <a:xfrm>
            <a:off x="10900095" y="6041267"/>
            <a:ext cx="1142245" cy="669925"/>
          </a:xfrm>
        </p:spPr>
        <p:txBody>
          <a:bodyPr/>
          <a:lstStyle/>
          <a:p>
            <a:pPr defTabSz="1219170">
              <a:buClr>
                <a:srgbClr val="000000"/>
              </a:buClr>
            </a:pPr>
            <a:fld id="{00000000-1234-1234-1234-123412341234}" type="slidenum">
              <a:rPr lang="en-GB" kern="0"/>
              <a:pPr defTabSz="1219170">
                <a:buClr>
                  <a:srgbClr val="000000"/>
                </a:buClr>
              </a:pPr>
              <a:t>6</a:t>
            </a:fld>
            <a:endParaRPr lang="en-GB" kern="0" dirty="0"/>
          </a:p>
        </p:txBody>
      </p:sp>
    </p:spTree>
    <p:extLst>
      <p:ext uri="{BB962C8B-B14F-4D97-AF65-F5344CB8AC3E}">
        <p14:creationId xmlns:p14="http://schemas.microsoft.com/office/powerpoint/2010/main" xmlns="" val="36894355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1219170">
              <a:buClr>
                <a:srgbClr val="000000"/>
              </a:buClr>
            </a:pPr>
            <a:fld id="{00000000-1234-1234-1234-123412341234}" type="slidenum">
              <a:rPr lang="en-GB" kern="0"/>
              <a:pPr defTabSz="1219170">
                <a:buClr>
                  <a:srgbClr val="000000"/>
                </a:buClr>
              </a:pPr>
              <a:t>60</a:t>
            </a:fld>
            <a:endParaRPr lang="en-GB" kern="0"/>
          </a:p>
        </p:txBody>
      </p:sp>
      <p:sp>
        <p:nvSpPr>
          <p:cNvPr id="2" name="TextBox 1"/>
          <p:cNvSpPr txBox="1"/>
          <p:nvPr/>
        </p:nvSpPr>
        <p:spPr>
          <a:xfrm>
            <a:off x="367146" y="326813"/>
            <a:ext cx="9996054" cy="2492990"/>
          </a:xfrm>
          <a:prstGeom prst="rect">
            <a:avLst/>
          </a:prstGeom>
          <a:noFill/>
        </p:spPr>
        <p:txBody>
          <a:bodyPr wrap="square" rtlCol="0">
            <a:spAutoFit/>
          </a:bodyPr>
          <a:lstStyle/>
          <a:p>
            <a:r>
              <a:rPr lang="en-US" sz="2400" b="1" dirty="0">
                <a:solidFill>
                  <a:srgbClr val="002060"/>
                </a:solidFill>
                <a:latin typeface="Times" panose="02020603050405020304" pitchFamily="18" charset="0"/>
              </a:rPr>
              <a:t>Election Expenditure Statement</a:t>
            </a:r>
            <a:endParaRPr lang="en-IN" sz="2400" b="1" dirty="0">
              <a:solidFill>
                <a:srgbClr val="002060"/>
              </a:solidFill>
              <a:latin typeface="Times" panose="02020603050405020304" pitchFamily="18" charset="0"/>
            </a:endParaRPr>
          </a:p>
          <a:p>
            <a:r>
              <a:rPr lang="en-IN" dirty="0" smtClean="0">
                <a:latin typeface="Times" panose="02020603050405020304" pitchFamily="18" charset="0"/>
              </a:rPr>
              <a:t>                                                  </a:t>
            </a:r>
          </a:p>
          <a:p>
            <a:r>
              <a:rPr lang="en-IN" dirty="0" smtClean="0">
                <a:latin typeface="Times" panose="02020603050405020304" pitchFamily="18" charset="0"/>
              </a:rPr>
              <a:t>                  </a:t>
            </a:r>
            <a:r>
              <a:rPr lang="en-US" sz="2000" dirty="0">
                <a:latin typeface="Times" panose="02020603050405020304" pitchFamily="18" charset="0"/>
              </a:rPr>
              <a:t>Political Parties are required to file Part Election Expenditure Statement within 30 days of declaration of election result and Full Election Expenditure Statement within 75/90 days of completion Assembly/ </a:t>
            </a:r>
            <a:r>
              <a:rPr lang="en-US" sz="2000" dirty="0" err="1">
                <a:latin typeface="Times" panose="02020603050405020304" pitchFamily="18" charset="0"/>
              </a:rPr>
              <a:t>Lok</a:t>
            </a:r>
            <a:r>
              <a:rPr lang="en-US" sz="2000" dirty="0">
                <a:latin typeface="Times" panose="02020603050405020304" pitchFamily="18" charset="0"/>
              </a:rPr>
              <a:t> Sabha Election.</a:t>
            </a:r>
            <a:endParaRPr lang="en-IN" sz="2000" dirty="0">
              <a:latin typeface="Times" panose="02020603050405020304" pitchFamily="18" charset="0"/>
            </a:endParaRPr>
          </a:p>
          <a:p>
            <a:endParaRPr lang="en-IN" dirty="0" smtClean="0">
              <a:latin typeface="Times" panose="02020603050405020304" pitchFamily="18" charset="0"/>
            </a:endParaRPr>
          </a:p>
          <a:p>
            <a:endParaRPr lang="en-IN" dirty="0">
              <a:latin typeface="Times" panose="02020603050405020304" pitchFamily="18" charset="0"/>
            </a:endParaRPr>
          </a:p>
          <a:p>
            <a:endParaRPr lang="en-IN" dirty="0" smtClean="0">
              <a:latin typeface="Times" panose="02020603050405020304" pitchFamily="18" charset="0"/>
            </a:endParaRPr>
          </a:p>
        </p:txBody>
      </p:sp>
      <p:pic>
        <p:nvPicPr>
          <p:cNvPr id="4" name="Image 339"/>
          <p:cNvPicPr/>
          <p:nvPr/>
        </p:nvPicPr>
        <p:blipFill>
          <a:blip r:embed="rId2" cstate="print"/>
          <a:stretch>
            <a:fillRect/>
          </a:stretch>
        </p:blipFill>
        <p:spPr>
          <a:xfrm>
            <a:off x="605726" y="2160473"/>
            <a:ext cx="9722831" cy="2101135"/>
          </a:xfrm>
          <a:prstGeom prst="rect">
            <a:avLst/>
          </a:prstGeom>
        </p:spPr>
      </p:pic>
      <p:sp>
        <p:nvSpPr>
          <p:cNvPr id="7" name="TextBox 6"/>
          <p:cNvSpPr txBox="1"/>
          <p:nvPr/>
        </p:nvSpPr>
        <p:spPr>
          <a:xfrm>
            <a:off x="605726" y="4589999"/>
            <a:ext cx="9640213" cy="1323439"/>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latin typeface="Times" panose="02020603050405020304" pitchFamily="18" charset="0"/>
              </a:rPr>
              <a:t>Click on “Election Expenditure” button from the management dropdown to visit the Election Expenditure page.</a:t>
            </a:r>
            <a:endParaRPr lang="en-IN" sz="2000" dirty="0">
              <a:latin typeface="Times" panose="02020603050405020304" pitchFamily="18" charset="0"/>
            </a:endParaRPr>
          </a:p>
          <a:p>
            <a:r>
              <a:rPr lang="en-US" sz="2000" dirty="0">
                <a:latin typeface="Times" panose="02020603050405020304" pitchFamily="18" charset="0"/>
              </a:rPr>
              <a:t> </a:t>
            </a:r>
            <a:endParaRPr lang="en-IN" sz="2000" dirty="0">
              <a:latin typeface="Times" panose="02020603050405020304" pitchFamily="18" charset="0"/>
            </a:endParaRPr>
          </a:p>
          <a:p>
            <a:endParaRPr lang="en-IN" sz="2000" dirty="0">
              <a:latin typeface="Times" panose="02020603050405020304" pitchFamily="18" charset="0"/>
            </a:endParaRPr>
          </a:p>
        </p:txBody>
      </p:sp>
      <p:sp>
        <p:nvSpPr>
          <p:cNvPr id="6" name="TextBox 5"/>
          <p:cNvSpPr txBox="1"/>
          <p:nvPr/>
        </p:nvSpPr>
        <p:spPr>
          <a:xfrm>
            <a:off x="605726" y="5350614"/>
            <a:ext cx="9814167" cy="1883657"/>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US" sz="2000" dirty="0">
                <a:latin typeface="Times" panose="02020603050405020304" pitchFamily="18" charset="0"/>
              </a:rPr>
              <a:t>After login to political party user will redirect to Election Expenditure page.</a:t>
            </a:r>
            <a:endParaRPr lang="en-IN" sz="2000" dirty="0">
              <a:latin typeface="Times" panose="02020603050405020304" pitchFamily="18" charset="0"/>
            </a:endParaRPr>
          </a:p>
          <a:p>
            <a:pPr marL="285750" lvl="0" indent="-285750">
              <a:lnSpc>
                <a:spcPct val="150000"/>
              </a:lnSpc>
              <a:buFont typeface="Arial" panose="020B0604020202020204" pitchFamily="34" charset="0"/>
              <a:buChar char="•"/>
            </a:pPr>
            <a:r>
              <a:rPr lang="en-US" sz="2000" dirty="0">
                <a:latin typeface="Times" panose="02020603050405020304" pitchFamily="18" charset="0"/>
              </a:rPr>
              <a:t>Then click on “Part Expenditure Statement” to start the report of Expenditure.</a:t>
            </a:r>
            <a:endParaRPr lang="en-IN" sz="2000" dirty="0">
              <a:latin typeface="Times" panose="02020603050405020304" pitchFamily="18" charset="0"/>
            </a:endParaRPr>
          </a:p>
          <a:p>
            <a:pPr>
              <a:lnSpc>
                <a:spcPct val="150000"/>
              </a:lnSpc>
            </a:pPr>
            <a:r>
              <a:rPr lang="en-US" sz="2000" dirty="0">
                <a:latin typeface="Times" panose="02020603050405020304" pitchFamily="18" charset="0"/>
              </a:rPr>
              <a:t/>
            </a:r>
            <a:br>
              <a:rPr lang="en-US" sz="2000" dirty="0">
                <a:latin typeface="Times" panose="02020603050405020304" pitchFamily="18" charset="0"/>
              </a:rPr>
            </a:br>
            <a:endParaRPr lang="en-IN" sz="2000" dirty="0">
              <a:latin typeface="Times" panose="02020603050405020304" pitchFamily="18" charset="0"/>
            </a:endParaRPr>
          </a:p>
        </p:txBody>
      </p:sp>
    </p:spTree>
    <p:extLst>
      <p:ext uri="{BB962C8B-B14F-4D97-AF65-F5344CB8AC3E}">
        <p14:creationId xmlns:p14="http://schemas.microsoft.com/office/powerpoint/2010/main" xmlns="" val="30828115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defTabSz="1219170">
              <a:buClr>
                <a:srgbClr val="000000"/>
              </a:buClr>
            </a:pPr>
            <a:fld id="{00000000-1234-1234-1234-123412341234}" type="slidenum">
              <a:rPr lang="en-GB" kern="0"/>
              <a:pPr defTabSz="1219170">
                <a:buClr>
                  <a:srgbClr val="000000"/>
                </a:buClr>
              </a:pPr>
              <a:t>61</a:t>
            </a:fld>
            <a:endParaRPr lang="en-GB" kern="0"/>
          </a:p>
        </p:txBody>
      </p:sp>
      <p:sp>
        <p:nvSpPr>
          <p:cNvPr id="6" name="TextBox 5"/>
          <p:cNvSpPr txBox="1"/>
          <p:nvPr/>
        </p:nvSpPr>
        <p:spPr>
          <a:xfrm>
            <a:off x="298381" y="71014"/>
            <a:ext cx="11207064" cy="6786986"/>
          </a:xfrm>
          <a:prstGeom prst="rect">
            <a:avLst/>
          </a:prstGeom>
          <a:noFill/>
        </p:spPr>
        <p:txBody>
          <a:bodyPr wrap="square" rtlCol="0">
            <a:spAutoFit/>
          </a:bodyPr>
          <a:lstStyle/>
          <a:p>
            <a:pPr>
              <a:lnSpc>
                <a:spcPct val="150000"/>
              </a:lnSpc>
            </a:pPr>
            <a:r>
              <a:rPr lang="en-US" sz="2400" b="1" dirty="0">
                <a:solidFill>
                  <a:srgbClr val="002060"/>
                </a:solidFill>
                <a:latin typeface="Times" panose="02020603050405020304" pitchFamily="18" charset="0"/>
              </a:rPr>
              <a:t>Part Election Expenditure Statement:</a:t>
            </a:r>
          </a:p>
          <a:p>
            <a:pPr>
              <a:lnSpc>
                <a:spcPct val="150000"/>
              </a:lnSpc>
            </a:pPr>
            <a:r>
              <a:rPr lang="en-US" dirty="0" smtClean="0">
                <a:latin typeface="Times" panose="02020603050405020304" pitchFamily="18" charset="0"/>
              </a:rPr>
              <a:t>	Political </a:t>
            </a:r>
            <a:r>
              <a:rPr lang="en-US" dirty="0">
                <a:latin typeface="Times" panose="02020603050405020304" pitchFamily="18" charset="0"/>
              </a:rPr>
              <a:t>parties are required to file a part statement on election expenditure regarding lump sum payments made by the party(</a:t>
            </a:r>
            <a:r>
              <a:rPr lang="en-US" dirty="0" err="1">
                <a:latin typeface="Times" panose="02020603050405020304" pitchFamily="18" charset="0"/>
              </a:rPr>
              <a:t>ies</a:t>
            </a:r>
            <a:r>
              <a:rPr lang="en-US" dirty="0">
                <a:latin typeface="Times" panose="02020603050405020304" pitchFamily="18" charset="0"/>
              </a:rPr>
              <a:t>) to candidates, within 30 days after declaration of results of elections to Legislative Assembly/</a:t>
            </a:r>
            <a:r>
              <a:rPr lang="en-US" dirty="0" err="1">
                <a:latin typeface="Times" panose="02020603050405020304" pitchFamily="18" charset="0"/>
              </a:rPr>
              <a:t>Lok</a:t>
            </a:r>
            <a:r>
              <a:rPr lang="en-US" dirty="0">
                <a:latin typeface="Times" panose="02020603050405020304" pitchFamily="18" charset="0"/>
              </a:rPr>
              <a:t> Sabha in prescribed format. National and State Recognized Political Parties are required to submit their Election Expenditure Statement with the ECI, New Delhi and Registered Unrecognized Political Parties (RUPPs) are required to submit their Election Expenditure Statement with the Chief Electoral Officer of the State/UT concerned where the party Headquarter is located. The format consists of 07 columns as under:</a:t>
            </a:r>
            <a:endParaRPr lang="en-IN" dirty="0">
              <a:latin typeface="Times" panose="02020603050405020304" pitchFamily="18" charset="0"/>
            </a:endParaRPr>
          </a:p>
          <a:p>
            <a:pPr>
              <a:lnSpc>
                <a:spcPct val="150000"/>
              </a:lnSpc>
            </a:pPr>
            <a:endParaRPr lang="en-US" dirty="0" smtClean="0">
              <a:latin typeface="Times" panose="02020603050405020304" pitchFamily="18" charset="0"/>
            </a:endParaRPr>
          </a:p>
          <a:p>
            <a:pPr>
              <a:lnSpc>
                <a:spcPct val="150000"/>
              </a:lnSpc>
            </a:pPr>
            <a:r>
              <a:rPr lang="en-US" dirty="0" smtClean="0">
                <a:latin typeface="Times" panose="02020603050405020304" pitchFamily="18" charset="0"/>
              </a:rPr>
              <a:t>Column1</a:t>
            </a:r>
            <a:r>
              <a:rPr lang="en-US" dirty="0">
                <a:latin typeface="Times" panose="02020603050405020304" pitchFamily="18" charset="0"/>
              </a:rPr>
              <a:t>: Serial Number</a:t>
            </a:r>
            <a:endParaRPr lang="en-IN" dirty="0">
              <a:latin typeface="Times" panose="02020603050405020304" pitchFamily="18" charset="0"/>
            </a:endParaRPr>
          </a:p>
          <a:p>
            <a:pPr>
              <a:lnSpc>
                <a:spcPct val="150000"/>
              </a:lnSpc>
            </a:pPr>
            <a:r>
              <a:rPr lang="en-US" dirty="0">
                <a:latin typeface="Times" panose="02020603050405020304" pitchFamily="18" charset="0"/>
              </a:rPr>
              <a:t>Column 2: Name of the State/No. and Name of the Assembly and / or Parliamentary Constituency Column 3: Name of Candidate(s)</a:t>
            </a:r>
            <a:endParaRPr lang="en-IN" dirty="0">
              <a:latin typeface="Times" panose="02020603050405020304" pitchFamily="18" charset="0"/>
            </a:endParaRPr>
          </a:p>
          <a:p>
            <a:pPr>
              <a:lnSpc>
                <a:spcPct val="150000"/>
              </a:lnSpc>
            </a:pPr>
            <a:r>
              <a:rPr lang="en-US" dirty="0">
                <a:latin typeface="Times" panose="02020603050405020304" pitchFamily="18" charset="0"/>
              </a:rPr>
              <a:t>Column 4: Date(s) of payment Column 5: Cash amount</a:t>
            </a:r>
            <a:endParaRPr lang="en-IN" dirty="0">
              <a:latin typeface="Times" panose="02020603050405020304" pitchFamily="18" charset="0"/>
            </a:endParaRPr>
          </a:p>
          <a:p>
            <a:pPr>
              <a:lnSpc>
                <a:spcPct val="150000"/>
              </a:lnSpc>
            </a:pPr>
            <a:r>
              <a:rPr lang="en-US" dirty="0">
                <a:latin typeface="Times" panose="02020603050405020304" pitchFamily="18" charset="0"/>
              </a:rPr>
              <a:t>Column 6: </a:t>
            </a:r>
            <a:r>
              <a:rPr lang="en-US" dirty="0" err="1">
                <a:latin typeface="Times" panose="02020603050405020304" pitchFamily="18" charset="0"/>
              </a:rPr>
              <a:t>Cheque</a:t>
            </a:r>
            <a:r>
              <a:rPr lang="en-US" dirty="0">
                <a:latin typeface="Times" panose="02020603050405020304" pitchFamily="18" charset="0"/>
              </a:rPr>
              <a:t>/DD/PO/RTGS/Fund Transfer etc. Column 7: Total</a:t>
            </a:r>
            <a:endParaRPr lang="en-IN" dirty="0">
              <a:latin typeface="Times" panose="02020603050405020304" pitchFamily="18" charset="0"/>
            </a:endParaRPr>
          </a:p>
          <a:p>
            <a:pPr>
              <a:lnSpc>
                <a:spcPct val="150000"/>
              </a:lnSpc>
            </a:pPr>
            <a:r>
              <a:rPr lang="en-US" dirty="0">
                <a:latin typeface="Times" panose="02020603050405020304" pitchFamily="18" charset="0"/>
              </a:rPr>
              <a:t> </a:t>
            </a:r>
            <a:endParaRPr lang="en-IN" dirty="0">
              <a:latin typeface="Times" panose="02020603050405020304" pitchFamily="18" charset="0"/>
            </a:endParaRPr>
          </a:p>
          <a:p>
            <a:pPr>
              <a:lnSpc>
                <a:spcPct val="150000"/>
              </a:lnSpc>
            </a:pPr>
            <a:r>
              <a:rPr lang="en-US" dirty="0">
                <a:latin typeface="Times" panose="02020603050405020304" pitchFamily="18" charset="0"/>
              </a:rPr>
              <a:t>When Click on “Part Expenditure Statement”</a:t>
            </a:r>
            <a:endParaRPr lang="en-IN" dirty="0">
              <a:latin typeface="Times" panose="02020603050405020304" pitchFamily="18" charset="0"/>
            </a:endParaRPr>
          </a:p>
          <a:p>
            <a:pPr>
              <a:lnSpc>
                <a:spcPct val="150000"/>
              </a:lnSpc>
            </a:pPr>
            <a:endParaRPr lang="en-IN" sz="1600" dirty="0"/>
          </a:p>
        </p:txBody>
      </p:sp>
    </p:spTree>
    <p:extLst>
      <p:ext uri="{BB962C8B-B14F-4D97-AF65-F5344CB8AC3E}">
        <p14:creationId xmlns:p14="http://schemas.microsoft.com/office/powerpoint/2010/main" xmlns="" val="37655926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905688" y="6118752"/>
            <a:ext cx="1142245" cy="669925"/>
          </a:xfrm>
        </p:spPr>
        <p:txBody>
          <a:bodyPr/>
          <a:lstStyle/>
          <a:p>
            <a:pPr defTabSz="1219170">
              <a:buClr>
                <a:srgbClr val="000000"/>
              </a:buClr>
            </a:pPr>
            <a:fld id="{00000000-1234-1234-1234-123412341234}" type="slidenum">
              <a:rPr lang="en-GB" kern="0"/>
              <a:pPr defTabSz="1219170">
                <a:buClr>
                  <a:srgbClr val="000000"/>
                </a:buClr>
              </a:pPr>
              <a:t>62</a:t>
            </a:fld>
            <a:endParaRPr lang="en-GB" kern="0"/>
          </a:p>
        </p:txBody>
      </p:sp>
      <p:graphicFrame>
        <p:nvGraphicFramePr>
          <p:cNvPr id="2" name="Table 1"/>
          <p:cNvGraphicFramePr>
            <a:graphicFrameLocks noGrp="1"/>
          </p:cNvGraphicFramePr>
          <p:nvPr>
            <p:extLst>
              <p:ext uri="{D42A27DB-BD31-4B8C-83A1-F6EECF244321}">
                <p14:modId xmlns:p14="http://schemas.microsoft.com/office/powerpoint/2010/main" xmlns="" val="116420274"/>
              </p:ext>
            </p:extLst>
          </p:nvPr>
        </p:nvGraphicFramePr>
        <p:xfrm>
          <a:off x="545284" y="789097"/>
          <a:ext cx="10796632" cy="5901720"/>
        </p:xfrm>
        <a:graphic>
          <a:graphicData uri="http://schemas.openxmlformats.org/drawingml/2006/table">
            <a:tbl>
              <a:tblPr firstRow="1" firstCol="1" bandRow="1"/>
              <a:tblGrid>
                <a:gridCol w="1275127">
                  <a:extLst>
                    <a:ext uri="{9D8B030D-6E8A-4147-A177-3AD203B41FA5}">
                      <a16:colId xmlns:a16="http://schemas.microsoft.com/office/drawing/2014/main" xmlns="" val="3057495306"/>
                    </a:ext>
                  </a:extLst>
                </a:gridCol>
                <a:gridCol w="9521505">
                  <a:extLst>
                    <a:ext uri="{9D8B030D-6E8A-4147-A177-3AD203B41FA5}">
                      <a16:colId xmlns:a16="http://schemas.microsoft.com/office/drawing/2014/main" xmlns="" val="3483040050"/>
                    </a:ext>
                  </a:extLst>
                </a:gridCol>
              </a:tblGrid>
              <a:tr h="249873">
                <a:tc>
                  <a:txBody>
                    <a:bodyPr/>
                    <a:lstStyle/>
                    <a:p>
                      <a:pPr algn="ctr">
                        <a:lnSpc>
                          <a:spcPct val="107000"/>
                        </a:lnSpc>
                        <a:spcAft>
                          <a:spcPts val="0"/>
                        </a:spcAft>
                      </a:pPr>
                      <a:r>
                        <a:rPr lang="en-IN" sz="1500" b="1" dirty="0">
                          <a:solidFill>
                            <a:srgbClr val="002060"/>
                          </a:solidFill>
                          <a:effectLst/>
                          <a:latin typeface="Times" panose="02020603050405020304" pitchFamily="18" charset="0"/>
                          <a:ea typeface="Calibri" panose="020F0502020204030204" pitchFamily="34" charset="0"/>
                          <a:cs typeface="Times New Roman" panose="02020603050405020304" pitchFamily="18" charset="0"/>
                        </a:rPr>
                        <a:t>Schedule</a:t>
                      </a:r>
                    </a:p>
                  </a:txBody>
                  <a:tcPr marL="33387" marR="33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lnSpc>
                          <a:spcPct val="107000"/>
                        </a:lnSpc>
                        <a:spcAft>
                          <a:spcPts val="0"/>
                        </a:spcAft>
                      </a:pPr>
                      <a:r>
                        <a:rPr lang="en-IN" sz="1500" b="1" dirty="0">
                          <a:solidFill>
                            <a:srgbClr val="002060"/>
                          </a:solidFill>
                          <a:effectLst/>
                          <a:latin typeface="Times" panose="02020603050405020304" pitchFamily="18" charset="0"/>
                          <a:ea typeface="Calibri" panose="020F0502020204030204" pitchFamily="34" charset="0"/>
                          <a:cs typeface="Times New Roman" panose="02020603050405020304" pitchFamily="18" charset="0"/>
                        </a:rPr>
                        <a:t>Nature of expenses</a:t>
                      </a:r>
                    </a:p>
                  </a:txBody>
                  <a:tcPr marL="33387" marR="33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3084163771"/>
                  </a:ext>
                </a:extLst>
              </a:tr>
              <a:tr h="653965">
                <a:tc>
                  <a:txBody>
                    <a:bodyPr/>
                    <a:lstStyle/>
                    <a:p>
                      <a:pPr>
                        <a:lnSpc>
                          <a:spcPct val="107000"/>
                        </a:lnSpc>
                        <a:spcAft>
                          <a:spcPts val="0"/>
                        </a:spcAft>
                      </a:pPr>
                      <a:r>
                        <a:rPr lang="en-IN" sz="1500" dirty="0">
                          <a:effectLst/>
                          <a:latin typeface="Times" panose="02020603050405020304" pitchFamily="18" charset="0"/>
                          <a:ea typeface="Calibri" panose="020F0502020204030204" pitchFamily="34" charset="0"/>
                          <a:cs typeface="Times New Roman" panose="02020603050405020304" pitchFamily="18" charset="0"/>
                        </a:rPr>
                        <a:t>Schedule-1</a:t>
                      </a:r>
                    </a:p>
                  </a:txBody>
                  <a:tcPr marL="33387" marR="33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dirty="0">
                          <a:effectLst/>
                          <a:latin typeface="Times" panose="02020603050405020304" pitchFamily="18" charset="0"/>
                          <a:ea typeface="Calibri" panose="020F0502020204030204" pitchFamily="34" charset="0"/>
                          <a:cs typeface="Times New Roman" panose="02020603050405020304" pitchFamily="18" charset="0"/>
                        </a:rPr>
                        <a:t>State wise break up of Gross Expenditure authorized/ incurred by Party Central Head Quarters for general Party propaganda from the date of announcement of election to the date of completion of election</a:t>
                      </a:r>
                    </a:p>
                  </a:txBody>
                  <a:tcPr marL="33387" marR="33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2832976"/>
                  </a:ext>
                </a:extLst>
              </a:tr>
              <a:tr h="346504">
                <a:tc>
                  <a:txBody>
                    <a:bodyPr/>
                    <a:lstStyle/>
                    <a:p>
                      <a:pPr>
                        <a:lnSpc>
                          <a:spcPct val="107000"/>
                        </a:lnSpc>
                        <a:spcAft>
                          <a:spcPts val="0"/>
                        </a:spcAft>
                      </a:pPr>
                      <a:r>
                        <a:rPr lang="en-IN" sz="1500">
                          <a:effectLst/>
                          <a:latin typeface="Times" panose="02020603050405020304" pitchFamily="18" charset="0"/>
                          <a:ea typeface="Calibri" panose="020F0502020204030204" pitchFamily="34" charset="0"/>
                          <a:cs typeface="Times New Roman" panose="02020603050405020304" pitchFamily="18" charset="0"/>
                        </a:rPr>
                        <a:t>Schedule-2</a:t>
                      </a:r>
                    </a:p>
                  </a:txBody>
                  <a:tcPr marL="33387" marR="33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dirty="0">
                          <a:effectLst/>
                          <a:latin typeface="Times" panose="02020603050405020304" pitchFamily="18" charset="0"/>
                          <a:ea typeface="Calibri" panose="020F0502020204030204" pitchFamily="34" charset="0"/>
                          <a:cs typeface="Times New Roman" panose="02020603050405020304" pitchFamily="18" charset="0"/>
                        </a:rPr>
                        <a:t>Travel expenses of Star Campaigner(s) authorized/ incurred by Party Central Headquarters</a:t>
                      </a:r>
                    </a:p>
                  </a:txBody>
                  <a:tcPr marL="33387" marR="33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6296475"/>
                  </a:ext>
                </a:extLst>
              </a:tr>
              <a:tr h="478273">
                <a:tc>
                  <a:txBody>
                    <a:bodyPr/>
                    <a:lstStyle/>
                    <a:p>
                      <a:pPr>
                        <a:lnSpc>
                          <a:spcPct val="107000"/>
                        </a:lnSpc>
                        <a:spcAft>
                          <a:spcPts val="0"/>
                        </a:spcAft>
                      </a:pPr>
                      <a:r>
                        <a:rPr lang="en-IN" sz="1500">
                          <a:effectLst/>
                          <a:latin typeface="Times" panose="02020603050405020304" pitchFamily="18" charset="0"/>
                          <a:ea typeface="Calibri" panose="020F0502020204030204" pitchFamily="34" charset="0"/>
                          <a:cs typeface="Times New Roman" panose="02020603050405020304" pitchFamily="18" charset="0"/>
                        </a:rPr>
                        <a:t>Schedule-2A</a:t>
                      </a:r>
                    </a:p>
                  </a:txBody>
                  <a:tcPr marL="33387" marR="33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dirty="0">
                          <a:effectLst/>
                          <a:latin typeface="Times" panose="02020603050405020304" pitchFamily="18" charset="0"/>
                          <a:ea typeface="Calibri" panose="020F0502020204030204" pitchFamily="34" charset="0"/>
                          <a:cs typeface="Times New Roman" panose="02020603050405020304" pitchFamily="18" charset="0"/>
                        </a:rPr>
                        <a:t>Travel expenses of Other leader(s) incurred/Authorized by Party Central Headquarters (including expenses after announcement and before nomination)</a:t>
                      </a:r>
                    </a:p>
                  </a:txBody>
                  <a:tcPr marL="33387" marR="33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6416078"/>
                  </a:ext>
                </a:extLst>
              </a:tr>
              <a:tr h="653965">
                <a:tc>
                  <a:txBody>
                    <a:bodyPr/>
                    <a:lstStyle/>
                    <a:p>
                      <a:pPr>
                        <a:lnSpc>
                          <a:spcPct val="107000"/>
                        </a:lnSpc>
                        <a:spcAft>
                          <a:spcPts val="0"/>
                        </a:spcAft>
                      </a:pPr>
                      <a:r>
                        <a:rPr lang="en-IN" sz="1500">
                          <a:effectLst/>
                          <a:latin typeface="Times" panose="02020603050405020304" pitchFamily="18" charset="0"/>
                          <a:ea typeface="Calibri" panose="020F0502020204030204" pitchFamily="34" charset="0"/>
                          <a:cs typeface="Times New Roman" panose="02020603050405020304" pitchFamily="18" charset="0"/>
                        </a:rPr>
                        <a:t>Schedule-3</a:t>
                      </a:r>
                    </a:p>
                  </a:txBody>
                  <a:tcPr marL="33387" marR="33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dirty="0">
                          <a:effectLst/>
                          <a:latin typeface="Times" panose="02020603050405020304" pitchFamily="18" charset="0"/>
                          <a:ea typeface="Calibri" panose="020F0502020204030204" pitchFamily="34" charset="0"/>
                          <a:cs typeface="Times New Roman" panose="02020603050405020304" pitchFamily="18" charset="0"/>
                        </a:rPr>
                        <a:t>Expense(s) on Media Advertisement (print and electronic, bulk </a:t>
                      </a:r>
                      <a:r>
                        <a:rPr lang="en-IN" sz="1500" dirty="0" err="1">
                          <a:effectLst/>
                          <a:latin typeface="Times" panose="02020603050405020304" pitchFamily="18" charset="0"/>
                          <a:ea typeface="Calibri" panose="020F0502020204030204" pitchFamily="34" charset="0"/>
                          <a:cs typeface="Times New Roman" panose="02020603050405020304" pitchFamily="18" charset="0"/>
                        </a:rPr>
                        <a:t>sms</a:t>
                      </a:r>
                      <a:r>
                        <a:rPr lang="en-IN" sz="1500" dirty="0">
                          <a:effectLst/>
                          <a:latin typeface="Times" panose="02020603050405020304" pitchFamily="18" charset="0"/>
                          <a:ea typeface="Calibri" panose="020F0502020204030204" pitchFamily="34" charset="0"/>
                          <a:cs typeface="Times New Roman" panose="02020603050405020304" pitchFamily="18" charset="0"/>
                        </a:rPr>
                        <a:t>, cable, website and TV Channel etc. )on General Party propaganda authorized/ incurred by Party Central Head Quarters</a:t>
                      </a:r>
                    </a:p>
                  </a:txBody>
                  <a:tcPr marL="33387" marR="33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90985883"/>
                  </a:ext>
                </a:extLst>
              </a:tr>
              <a:tr h="697889">
                <a:tc>
                  <a:txBody>
                    <a:bodyPr/>
                    <a:lstStyle/>
                    <a:p>
                      <a:pPr>
                        <a:lnSpc>
                          <a:spcPct val="107000"/>
                        </a:lnSpc>
                        <a:spcAft>
                          <a:spcPts val="0"/>
                        </a:spcAft>
                      </a:pPr>
                      <a:r>
                        <a:rPr lang="en-IN" sz="1500">
                          <a:effectLst/>
                          <a:latin typeface="Times" panose="02020603050405020304" pitchFamily="18" charset="0"/>
                          <a:ea typeface="Calibri" panose="020F0502020204030204" pitchFamily="34" charset="0"/>
                          <a:cs typeface="Times New Roman" panose="02020603050405020304" pitchFamily="18" charset="0"/>
                        </a:rPr>
                        <a:t>Schedule- 4</a:t>
                      </a:r>
                    </a:p>
                  </a:txBody>
                  <a:tcPr marL="33387" marR="33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dirty="0">
                          <a:effectLst/>
                          <a:latin typeface="Times" panose="02020603050405020304" pitchFamily="18" charset="0"/>
                          <a:ea typeface="Calibri" panose="020F0502020204030204" pitchFamily="34" charset="0"/>
                          <a:cs typeface="Times New Roman" panose="02020603050405020304" pitchFamily="18" charset="0"/>
                        </a:rPr>
                        <a:t>Expense(s) on Publicity Materials including posters, banners, badges, stickers, arches, gates, </a:t>
                      </a:r>
                      <a:r>
                        <a:rPr lang="en-IN" sz="1500" dirty="0" err="1">
                          <a:effectLst/>
                          <a:latin typeface="Times" panose="02020603050405020304" pitchFamily="18" charset="0"/>
                          <a:ea typeface="Calibri" panose="020F0502020204030204" pitchFamily="34" charset="0"/>
                          <a:cs typeface="Times New Roman" panose="02020603050405020304" pitchFamily="18" charset="0"/>
                        </a:rPr>
                        <a:t>cutouts</a:t>
                      </a:r>
                      <a:r>
                        <a:rPr lang="en-IN" sz="1500" dirty="0">
                          <a:effectLst/>
                          <a:latin typeface="Times" panose="02020603050405020304" pitchFamily="18" charset="0"/>
                          <a:ea typeface="Calibri" panose="020F0502020204030204" pitchFamily="34" charset="0"/>
                          <a:cs typeface="Times New Roman" panose="02020603050405020304" pitchFamily="18" charset="0"/>
                        </a:rPr>
                        <a:t>, hoardings, flags </a:t>
                      </a:r>
                      <a:r>
                        <a:rPr lang="en-IN" sz="1500" dirty="0" err="1">
                          <a:effectLst/>
                          <a:latin typeface="Times" panose="02020603050405020304" pitchFamily="18" charset="0"/>
                          <a:ea typeface="Calibri" panose="020F0502020204030204" pitchFamily="34" charset="0"/>
                          <a:cs typeface="Times New Roman" panose="02020603050405020304" pitchFamily="18" charset="0"/>
                        </a:rPr>
                        <a:t>etc</a:t>
                      </a:r>
                      <a:r>
                        <a:rPr lang="en-IN" sz="1500" dirty="0">
                          <a:effectLst/>
                          <a:latin typeface="Times" panose="02020603050405020304" pitchFamily="18" charset="0"/>
                          <a:ea typeface="Calibri" panose="020F0502020204030204" pitchFamily="34" charset="0"/>
                          <a:cs typeface="Times New Roman" panose="02020603050405020304" pitchFamily="18" charset="0"/>
                        </a:rPr>
                        <a:t> for general party propaganda authorized/ incurred by Party Central Head Quarters</a:t>
                      </a:r>
                    </a:p>
                  </a:txBody>
                  <a:tcPr marL="33387" marR="33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88697156"/>
                  </a:ext>
                </a:extLst>
              </a:tr>
              <a:tr h="522195">
                <a:tc>
                  <a:txBody>
                    <a:bodyPr/>
                    <a:lstStyle/>
                    <a:p>
                      <a:pPr>
                        <a:lnSpc>
                          <a:spcPct val="107000"/>
                        </a:lnSpc>
                        <a:spcAft>
                          <a:spcPts val="0"/>
                        </a:spcAft>
                      </a:pPr>
                      <a:r>
                        <a:rPr lang="en-IN" sz="1500">
                          <a:effectLst/>
                          <a:latin typeface="Times" panose="02020603050405020304" pitchFamily="18" charset="0"/>
                          <a:ea typeface="Calibri" panose="020F0502020204030204" pitchFamily="34" charset="0"/>
                          <a:cs typeface="Times New Roman" panose="02020603050405020304" pitchFamily="18" charset="0"/>
                        </a:rPr>
                        <a:t>Schedule- 5</a:t>
                      </a:r>
                    </a:p>
                  </a:txBody>
                  <a:tcPr marL="33387" marR="33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dirty="0">
                          <a:effectLst/>
                          <a:latin typeface="Times" panose="02020603050405020304" pitchFamily="18" charset="0"/>
                          <a:ea typeface="Calibri" panose="020F0502020204030204" pitchFamily="34" charset="0"/>
                          <a:cs typeface="Times New Roman" panose="02020603050405020304" pitchFamily="18" charset="0"/>
                        </a:rPr>
                        <a:t>Expense(s) on Public meetings /procession/Rally ( like </a:t>
                      </a:r>
                      <a:r>
                        <a:rPr lang="en-IN" sz="1500" dirty="0" err="1">
                          <a:effectLst/>
                          <a:latin typeface="Times" panose="02020603050405020304" pitchFamily="18" charset="0"/>
                          <a:ea typeface="Calibri" panose="020F0502020204030204" pitchFamily="34" charset="0"/>
                          <a:cs typeface="Times New Roman" panose="02020603050405020304" pitchFamily="18" charset="0"/>
                        </a:rPr>
                        <a:t>dias</a:t>
                      </a:r>
                      <a:r>
                        <a:rPr lang="en-IN" sz="1500" dirty="0">
                          <a:effectLst/>
                          <a:latin typeface="Times" panose="02020603050405020304" pitchFamily="18" charset="0"/>
                          <a:ea typeface="Calibri" panose="020F0502020204030204" pitchFamily="34" charset="0"/>
                          <a:cs typeface="Times New Roman" panose="02020603050405020304" pitchFamily="18" charset="0"/>
                        </a:rPr>
                        <a:t> / audio/ barricade/ vehicles etc.) authorized/incurred by Party Central Headquarters</a:t>
                      </a:r>
                    </a:p>
                  </a:txBody>
                  <a:tcPr marL="33387" marR="33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21801729"/>
                  </a:ext>
                </a:extLst>
              </a:tr>
              <a:tr h="434350">
                <a:tc>
                  <a:txBody>
                    <a:bodyPr/>
                    <a:lstStyle/>
                    <a:p>
                      <a:pPr>
                        <a:lnSpc>
                          <a:spcPct val="107000"/>
                        </a:lnSpc>
                        <a:spcAft>
                          <a:spcPts val="0"/>
                        </a:spcAft>
                      </a:pPr>
                      <a:r>
                        <a:rPr lang="en-IN" sz="1500">
                          <a:effectLst/>
                          <a:latin typeface="Times" panose="02020603050405020304" pitchFamily="18" charset="0"/>
                          <a:ea typeface="Calibri" panose="020F0502020204030204" pitchFamily="34" charset="0"/>
                          <a:cs typeface="Times New Roman" panose="02020603050405020304" pitchFamily="18" charset="0"/>
                        </a:rPr>
                        <a:t>Schedule- 6</a:t>
                      </a:r>
                    </a:p>
                  </a:txBody>
                  <a:tcPr marL="33387" marR="33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dirty="0">
                          <a:effectLst/>
                          <a:latin typeface="Times" panose="02020603050405020304" pitchFamily="18" charset="0"/>
                          <a:ea typeface="Calibri" panose="020F0502020204030204" pitchFamily="34" charset="0"/>
                          <a:cs typeface="Times New Roman" panose="02020603050405020304" pitchFamily="18" charset="0"/>
                        </a:rPr>
                        <a:t>Any other expense(s) for General Party propaganda authorized/ incurred by Party Central Head Quarters</a:t>
                      </a:r>
                    </a:p>
                  </a:txBody>
                  <a:tcPr marL="33387" marR="33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5222968"/>
                  </a:ext>
                </a:extLst>
              </a:tr>
              <a:tr h="1081369">
                <a:tc>
                  <a:txBody>
                    <a:bodyPr/>
                    <a:lstStyle/>
                    <a:p>
                      <a:pPr>
                        <a:lnSpc>
                          <a:spcPct val="107000"/>
                        </a:lnSpc>
                        <a:spcAft>
                          <a:spcPts val="0"/>
                        </a:spcAft>
                      </a:pPr>
                      <a:r>
                        <a:rPr lang="en-IN" sz="1500">
                          <a:effectLst/>
                          <a:latin typeface="Times" panose="02020603050405020304" pitchFamily="18" charset="0"/>
                          <a:ea typeface="Calibri" panose="020F0502020204030204" pitchFamily="34" charset="0"/>
                          <a:cs typeface="Times New Roman" panose="02020603050405020304" pitchFamily="18" charset="0"/>
                        </a:rPr>
                        <a:t>Schedule- 7</a:t>
                      </a:r>
                    </a:p>
                  </a:txBody>
                  <a:tcPr marL="33387" marR="33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dirty="0">
                          <a:effectLst/>
                          <a:latin typeface="Times" panose="02020603050405020304" pitchFamily="18" charset="0"/>
                          <a:ea typeface="Calibri" panose="020F0502020204030204" pitchFamily="34" charset="0"/>
                          <a:cs typeface="Times New Roman" panose="02020603050405020304" pitchFamily="18" charset="0"/>
                        </a:rPr>
                        <a:t>Total lump sum payment (s) to Candidate(s) of the party or other candidate(s) if, any authorized/ incurred by Party Central Head Quarters, either in cash or by Instruments like- cheque/ DD/PO/RTGS/Fund Transfer etc. If political party makes payment (s) to candidate(s) on more than one occasion then date wise details are to be mentioned.</a:t>
                      </a:r>
                    </a:p>
                  </a:txBody>
                  <a:tcPr marL="33387" marR="33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9093676"/>
                  </a:ext>
                </a:extLst>
              </a:tr>
              <a:tr h="772406">
                <a:tc>
                  <a:txBody>
                    <a:bodyPr/>
                    <a:lstStyle/>
                    <a:p>
                      <a:pPr>
                        <a:lnSpc>
                          <a:spcPct val="107000"/>
                        </a:lnSpc>
                        <a:spcAft>
                          <a:spcPts val="0"/>
                        </a:spcAft>
                      </a:pPr>
                      <a:r>
                        <a:rPr lang="en-IN" sz="1500">
                          <a:effectLst/>
                          <a:latin typeface="Times" panose="02020603050405020304" pitchFamily="18" charset="0"/>
                          <a:ea typeface="Calibri" panose="020F0502020204030204" pitchFamily="34" charset="0"/>
                          <a:cs typeface="Times New Roman" panose="02020603050405020304" pitchFamily="18" charset="0"/>
                        </a:rPr>
                        <a:t>Schedule- 8</a:t>
                      </a:r>
                    </a:p>
                  </a:txBody>
                  <a:tcPr marL="33387" marR="33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dirty="0">
                          <a:effectLst/>
                          <a:latin typeface="Times" panose="02020603050405020304" pitchFamily="18" charset="0"/>
                          <a:ea typeface="Calibri" panose="020F0502020204030204" pitchFamily="34" charset="0"/>
                          <a:cs typeface="Times New Roman" panose="02020603050405020304" pitchFamily="18" charset="0"/>
                        </a:rPr>
                        <a:t>Total Expense on Media Advertisement (print and electronic, bulk </a:t>
                      </a:r>
                      <a:r>
                        <a:rPr lang="en-IN" sz="1500" dirty="0" err="1">
                          <a:effectLst/>
                          <a:latin typeface="Times" panose="02020603050405020304" pitchFamily="18" charset="0"/>
                          <a:ea typeface="Calibri" panose="020F0502020204030204" pitchFamily="34" charset="0"/>
                          <a:cs typeface="Times New Roman" panose="02020603050405020304" pitchFamily="18" charset="0"/>
                        </a:rPr>
                        <a:t>sms</a:t>
                      </a:r>
                      <a:r>
                        <a:rPr lang="en-IN" sz="1500" dirty="0">
                          <a:effectLst/>
                          <a:latin typeface="Times" panose="02020603050405020304" pitchFamily="18" charset="0"/>
                          <a:ea typeface="Calibri" panose="020F0502020204030204" pitchFamily="34" charset="0"/>
                          <a:cs typeface="Times New Roman" panose="02020603050405020304" pitchFamily="18" charset="0"/>
                        </a:rPr>
                        <a:t>, cable, website, TV Channel etc.) for specific candidate(s) with photo or name of candidate or attributable to any candidate(s) authorized/ incurred by Party Central Headquarters</a:t>
                      </a:r>
                    </a:p>
                  </a:txBody>
                  <a:tcPr marL="33387" marR="33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88295532"/>
                  </a:ext>
                </a:extLst>
              </a:tr>
            </a:tbl>
          </a:graphicData>
        </a:graphic>
      </p:graphicFrame>
      <p:sp>
        <p:nvSpPr>
          <p:cNvPr id="4" name="Rectangle 3"/>
          <p:cNvSpPr/>
          <p:nvPr/>
        </p:nvSpPr>
        <p:spPr>
          <a:xfrm>
            <a:off x="1426128" y="20810"/>
            <a:ext cx="8162489" cy="748923"/>
          </a:xfrm>
          <a:prstGeom prst="rect">
            <a:avLst/>
          </a:prstGeom>
        </p:spPr>
        <p:txBody>
          <a:bodyPr wrap="square">
            <a:spAutoFit/>
          </a:bodyPr>
          <a:lstStyle/>
          <a:p>
            <a:pPr algn="ctr">
              <a:spcAft>
                <a:spcPts val="800"/>
              </a:spcAft>
            </a:pPr>
            <a:r>
              <a:rPr lang="en-IN" b="1" dirty="0">
                <a:solidFill>
                  <a:srgbClr val="002060"/>
                </a:solidFill>
                <a:latin typeface="Times" panose="02020603050405020304" pitchFamily="18" charset="0"/>
                <a:ea typeface="Calibri" panose="020F0502020204030204" pitchFamily="34" charset="0"/>
                <a:cs typeface="Times New Roman" panose="02020603050405020304" pitchFamily="18" charset="0"/>
              </a:rPr>
              <a:t>Statement of Election Expenditure – Schedules</a:t>
            </a:r>
          </a:p>
          <a:p>
            <a:pPr algn="ctr"/>
            <a:r>
              <a:rPr lang="en-IN" b="1" dirty="0">
                <a:solidFill>
                  <a:srgbClr val="002060"/>
                </a:solidFill>
                <a:latin typeface="Times" panose="02020603050405020304" pitchFamily="18" charset="0"/>
                <a:ea typeface="Calibri" panose="020F0502020204030204" pitchFamily="34" charset="0"/>
                <a:cs typeface="Times New Roman" panose="02020603050405020304" pitchFamily="18" charset="0"/>
              </a:rPr>
              <a:t> (Details to be furnished in the format given in Schedule)</a:t>
            </a:r>
            <a:endParaRPr lang="en-IN" b="1" dirty="0">
              <a:solidFill>
                <a:srgbClr val="002060"/>
              </a:solidFill>
              <a:latin typeface="Times" panose="02020603050405020304" pitchFamily="18" charset="0"/>
            </a:endParaRPr>
          </a:p>
        </p:txBody>
      </p:sp>
    </p:spTree>
    <p:extLst>
      <p:ext uri="{BB962C8B-B14F-4D97-AF65-F5344CB8AC3E}">
        <p14:creationId xmlns:p14="http://schemas.microsoft.com/office/powerpoint/2010/main" xmlns="" val="21753682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698759" y="5914036"/>
            <a:ext cx="1142245" cy="669925"/>
          </a:xfrm>
        </p:spPr>
        <p:txBody>
          <a:bodyPr/>
          <a:lstStyle/>
          <a:p>
            <a:pPr defTabSz="1219170">
              <a:buClr>
                <a:srgbClr val="000000"/>
              </a:buClr>
            </a:pPr>
            <a:fld id="{00000000-1234-1234-1234-123412341234}" type="slidenum">
              <a:rPr lang="en-GB" kern="0"/>
              <a:pPr defTabSz="1219170">
                <a:buClr>
                  <a:srgbClr val="000000"/>
                </a:buClr>
              </a:pPr>
              <a:t>63</a:t>
            </a:fld>
            <a:endParaRPr lang="en-GB" kern="0" dirty="0"/>
          </a:p>
        </p:txBody>
      </p:sp>
      <p:graphicFrame>
        <p:nvGraphicFramePr>
          <p:cNvPr id="6" name="Table 5"/>
          <p:cNvGraphicFramePr>
            <a:graphicFrameLocks noGrp="1"/>
          </p:cNvGraphicFramePr>
          <p:nvPr>
            <p:extLst>
              <p:ext uri="{D42A27DB-BD31-4B8C-83A1-F6EECF244321}">
                <p14:modId xmlns:p14="http://schemas.microsoft.com/office/powerpoint/2010/main" xmlns="" val="3169988276"/>
              </p:ext>
            </p:extLst>
          </p:nvPr>
        </p:nvGraphicFramePr>
        <p:xfrm>
          <a:off x="461394" y="307494"/>
          <a:ext cx="10695964" cy="6026193"/>
        </p:xfrm>
        <a:graphic>
          <a:graphicData uri="http://schemas.openxmlformats.org/drawingml/2006/table">
            <a:tbl>
              <a:tblPr firstRow="1" firstCol="1" bandRow="1"/>
              <a:tblGrid>
                <a:gridCol w="1176312">
                  <a:extLst>
                    <a:ext uri="{9D8B030D-6E8A-4147-A177-3AD203B41FA5}">
                      <a16:colId xmlns:a16="http://schemas.microsoft.com/office/drawing/2014/main" xmlns="" val="3387926919"/>
                    </a:ext>
                  </a:extLst>
                </a:gridCol>
                <a:gridCol w="9519652">
                  <a:extLst>
                    <a:ext uri="{9D8B030D-6E8A-4147-A177-3AD203B41FA5}">
                      <a16:colId xmlns:a16="http://schemas.microsoft.com/office/drawing/2014/main" xmlns="" val="3151500708"/>
                    </a:ext>
                  </a:extLst>
                </a:gridCol>
              </a:tblGrid>
              <a:tr h="858594">
                <a:tc>
                  <a:txBody>
                    <a:bodyPr/>
                    <a:lstStyle/>
                    <a:p>
                      <a:pPr>
                        <a:lnSpc>
                          <a:spcPct val="107000"/>
                        </a:lnSpc>
                        <a:spcAft>
                          <a:spcPts val="0"/>
                        </a:spcAft>
                      </a:pP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Schedule -9</a:t>
                      </a:r>
                    </a:p>
                  </a:txBody>
                  <a:tcPr marL="42480" marR="42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Total expense on Publicity Materials (like posters, banners, election materials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etc</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with photo and/or name of the candidate(s) or attributable to candidate(s) and authorized/ incurred by Party Central Headquarters</a:t>
                      </a:r>
                    </a:p>
                  </a:txBody>
                  <a:tcPr marL="42480" marR="42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6473460"/>
                  </a:ext>
                </a:extLst>
              </a:tr>
              <a:tr h="1070464">
                <a:tc>
                  <a:txBody>
                    <a:bodyPr/>
                    <a:lstStyle/>
                    <a:p>
                      <a:pPr>
                        <a:lnSpc>
                          <a:spcPct val="107000"/>
                        </a:lnSpc>
                        <a:spcAft>
                          <a:spcPts val="0"/>
                        </a:spcAft>
                      </a:pPr>
                      <a:r>
                        <a:rPr lang="en-IN" sz="1500" b="0" i="0" u="none" strike="noStrike" cap="none">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Schedule- 10</a:t>
                      </a:r>
                    </a:p>
                  </a:txBody>
                  <a:tcPr marL="42480" marR="42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Total Expense authorized / incurred by Party Central Headquarters (Other than general party propaganda) on Public meetings /processions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etc</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(barricades /audio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etc</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/hired vehicles for the audience /supporters at the rally of Star Campaigner(s) or other leaders with candidate(s)</a:t>
                      </a:r>
                    </a:p>
                  </a:txBody>
                  <a:tcPr marL="42480" marR="42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8921736"/>
                  </a:ext>
                </a:extLst>
              </a:tr>
              <a:tr h="520934">
                <a:tc>
                  <a:txBody>
                    <a:bodyPr/>
                    <a:lstStyle/>
                    <a:p>
                      <a:pPr>
                        <a:lnSpc>
                          <a:spcPct val="107000"/>
                        </a:lnSpc>
                        <a:spcAft>
                          <a:spcPts val="0"/>
                        </a:spcAft>
                      </a:pPr>
                      <a:r>
                        <a:rPr lang="en-IN" sz="1500" b="0" i="0" u="none" strike="noStrike" cap="none">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Schedule- 11</a:t>
                      </a:r>
                    </a:p>
                  </a:txBody>
                  <a:tcPr marL="42480" marR="42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Any other expense(s) for the candidate(s) authorized/ incurred by Party Central Headquarters</a:t>
                      </a:r>
                    </a:p>
                  </a:txBody>
                  <a:tcPr marL="42480" marR="42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03578365"/>
                  </a:ext>
                </a:extLst>
              </a:tr>
              <a:tr h="483168">
                <a:tc>
                  <a:txBody>
                    <a:bodyPr/>
                    <a:lstStyle/>
                    <a:p>
                      <a:pPr>
                        <a:lnSpc>
                          <a:spcPct val="107000"/>
                        </a:lnSpc>
                        <a:spcAft>
                          <a:spcPts val="0"/>
                        </a:spcAft>
                      </a:pPr>
                      <a:r>
                        <a:rPr lang="en-IN" sz="1500" b="0" i="0" u="none" strike="noStrike" cap="none">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Schedule 12</a:t>
                      </a:r>
                    </a:p>
                  </a:txBody>
                  <a:tcPr marL="42480" marR="42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Travel expenses of Star Campaigner(s) authorized / incurred by State /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Distt</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 Local Units</a:t>
                      </a:r>
                    </a:p>
                  </a:txBody>
                  <a:tcPr marL="42480" marR="42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1275717"/>
                  </a:ext>
                </a:extLst>
              </a:tr>
              <a:tr h="640840">
                <a:tc>
                  <a:txBody>
                    <a:bodyPr/>
                    <a:lstStyle/>
                    <a:p>
                      <a:pPr>
                        <a:lnSpc>
                          <a:spcPct val="107000"/>
                        </a:lnSpc>
                        <a:spcAft>
                          <a:spcPts val="0"/>
                        </a:spcAft>
                      </a:pPr>
                      <a:r>
                        <a:rPr lang="en-IN" sz="1500" b="0" i="0" u="none" strike="noStrike" cap="none">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Schedule 13</a:t>
                      </a:r>
                    </a:p>
                  </a:txBody>
                  <a:tcPr marL="42480" marR="42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Travel expenses of other leader(s) authorized / incurred by State /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Distt</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 Local Units (including expenses after announcement and before nomination)</a:t>
                      </a:r>
                    </a:p>
                  </a:txBody>
                  <a:tcPr marL="42480" marR="42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7079715"/>
                  </a:ext>
                </a:extLst>
              </a:tr>
              <a:tr h="876250">
                <a:tc>
                  <a:txBody>
                    <a:bodyPr/>
                    <a:lstStyle/>
                    <a:p>
                      <a:pPr>
                        <a:lnSpc>
                          <a:spcPct val="107000"/>
                        </a:lnSpc>
                        <a:spcAft>
                          <a:spcPts val="0"/>
                        </a:spcAft>
                      </a:pPr>
                      <a:r>
                        <a:rPr lang="en-IN" sz="1500" b="0" i="0" u="none" strike="noStrike" cap="none">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Schedule 14</a:t>
                      </a:r>
                    </a:p>
                  </a:txBody>
                  <a:tcPr marL="42480" marR="42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Expense(s) on Media Advertisement (print and electronic, bulk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sms</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cable, website and TV Channel etc.) on General Party propaganda authorized / incurred by State /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Distt</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 Local Units</a:t>
                      </a:r>
                    </a:p>
                  </a:txBody>
                  <a:tcPr marL="42480" marR="42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3916208"/>
                  </a:ext>
                </a:extLst>
              </a:tr>
              <a:tr h="876250">
                <a:tc>
                  <a:txBody>
                    <a:bodyPr/>
                    <a:lstStyle/>
                    <a:p>
                      <a:pPr>
                        <a:lnSpc>
                          <a:spcPct val="107000"/>
                        </a:lnSpc>
                        <a:spcAft>
                          <a:spcPts val="0"/>
                        </a:spcAft>
                      </a:pPr>
                      <a:r>
                        <a:rPr lang="en-IN" sz="1500" b="0" i="0" u="none" strike="noStrike" cap="none">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Schedule 15</a:t>
                      </a:r>
                    </a:p>
                  </a:txBody>
                  <a:tcPr marL="42480" marR="42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Expense(s) on Publicity Materials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i</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nclu</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ding posters, banners, badges, stickers, arches, gates,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cutouts</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hoardings, flags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etc</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for general party propaganda authorized / incurred by State /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Distt</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 Local Units.</a:t>
                      </a:r>
                    </a:p>
                  </a:txBody>
                  <a:tcPr marL="42480" marR="42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405266"/>
                  </a:ext>
                </a:extLst>
              </a:tr>
              <a:tr h="699693">
                <a:tc>
                  <a:txBody>
                    <a:bodyPr/>
                    <a:lstStyle/>
                    <a:p>
                      <a:pPr>
                        <a:lnSpc>
                          <a:spcPct val="107000"/>
                        </a:lnSpc>
                        <a:spcAft>
                          <a:spcPts val="0"/>
                        </a:spcAft>
                      </a:pPr>
                      <a:r>
                        <a:rPr lang="en-IN" sz="1500" b="0" i="0" u="none" strike="noStrike" cap="none">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Schedule 16</a:t>
                      </a:r>
                    </a:p>
                  </a:txBody>
                  <a:tcPr marL="42480" marR="42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Expense(s) on public meetings / procession / Rally (like dais / audio /barricade /vehicles etc.) authorized / incurred by State /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Distt</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 Local Units</a:t>
                      </a:r>
                    </a:p>
                  </a:txBody>
                  <a:tcPr marL="42480" marR="42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6872816"/>
                  </a:ext>
                </a:extLst>
              </a:tr>
            </a:tbl>
          </a:graphicData>
        </a:graphic>
      </p:graphicFrame>
    </p:spTree>
    <p:extLst>
      <p:ext uri="{BB962C8B-B14F-4D97-AF65-F5344CB8AC3E}">
        <p14:creationId xmlns:p14="http://schemas.microsoft.com/office/powerpoint/2010/main" xmlns="" val="3122128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813410" y="6048259"/>
            <a:ext cx="1142245" cy="669925"/>
          </a:xfrm>
        </p:spPr>
        <p:txBody>
          <a:bodyPr/>
          <a:lstStyle/>
          <a:p>
            <a:pPr defTabSz="1219170">
              <a:buClr>
                <a:srgbClr val="000000"/>
              </a:buClr>
            </a:pPr>
            <a:fld id="{00000000-1234-1234-1234-123412341234}" type="slidenum">
              <a:rPr lang="en-GB" kern="0"/>
              <a:pPr defTabSz="1219170">
                <a:buClr>
                  <a:srgbClr val="000000"/>
                </a:buClr>
              </a:pPr>
              <a:t>64</a:t>
            </a:fld>
            <a:endParaRPr lang="en-GB" kern="0"/>
          </a:p>
        </p:txBody>
      </p:sp>
      <p:graphicFrame>
        <p:nvGraphicFramePr>
          <p:cNvPr id="5" name="Table 4"/>
          <p:cNvGraphicFramePr>
            <a:graphicFrameLocks noGrp="1"/>
          </p:cNvGraphicFramePr>
          <p:nvPr>
            <p:extLst>
              <p:ext uri="{D42A27DB-BD31-4B8C-83A1-F6EECF244321}">
                <p14:modId xmlns:p14="http://schemas.microsoft.com/office/powerpoint/2010/main" xmlns="" val="3270496891"/>
              </p:ext>
            </p:extLst>
          </p:nvPr>
        </p:nvGraphicFramePr>
        <p:xfrm>
          <a:off x="439741" y="293881"/>
          <a:ext cx="10994453" cy="6081653"/>
        </p:xfrm>
        <a:graphic>
          <a:graphicData uri="http://schemas.openxmlformats.org/drawingml/2006/table">
            <a:tbl>
              <a:tblPr firstRow="1" firstCol="1" bandRow="1"/>
              <a:tblGrid>
                <a:gridCol w="1178781">
                  <a:extLst>
                    <a:ext uri="{9D8B030D-6E8A-4147-A177-3AD203B41FA5}">
                      <a16:colId xmlns:a16="http://schemas.microsoft.com/office/drawing/2014/main" xmlns="" val="821086059"/>
                    </a:ext>
                  </a:extLst>
                </a:gridCol>
                <a:gridCol w="9815672">
                  <a:extLst>
                    <a:ext uri="{9D8B030D-6E8A-4147-A177-3AD203B41FA5}">
                      <a16:colId xmlns:a16="http://schemas.microsoft.com/office/drawing/2014/main" xmlns="" val="3125226549"/>
                    </a:ext>
                  </a:extLst>
                </a:gridCol>
              </a:tblGrid>
              <a:tr h="359227">
                <a:tc>
                  <a:txBody>
                    <a:bodyPr/>
                    <a:lstStyle/>
                    <a:p>
                      <a:pPr>
                        <a:lnSpc>
                          <a:spcPct val="107000"/>
                        </a:lnSpc>
                        <a:spcAft>
                          <a:spcPts val="0"/>
                        </a:spcAft>
                      </a:pP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Schedule 17</a:t>
                      </a:r>
                    </a:p>
                  </a:txBody>
                  <a:tcPr marL="29505" marR="29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b="0" i="0" u="none" strike="noStrike" cap="none">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Any other expense(s) for General Party propaganda authorized / incurred by State / Distt. / Local Units</a:t>
                      </a:r>
                    </a:p>
                  </a:txBody>
                  <a:tcPr marL="29505" marR="29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84995321"/>
                  </a:ext>
                </a:extLst>
              </a:tr>
              <a:tr h="968747">
                <a:tc>
                  <a:txBody>
                    <a:bodyPr/>
                    <a:lstStyle/>
                    <a:p>
                      <a:pPr>
                        <a:lnSpc>
                          <a:spcPct val="107000"/>
                        </a:lnSpc>
                        <a:spcAft>
                          <a:spcPts val="0"/>
                        </a:spcAft>
                      </a:pPr>
                      <a:r>
                        <a:rPr lang="en-IN" sz="1500" b="0" i="0" u="none" strike="noStrike" cap="none">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Schedule 18</a:t>
                      </a:r>
                    </a:p>
                  </a:txBody>
                  <a:tcPr marL="29505" marR="29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Total lump sum payment(s) to Candidate(s) of the party or other candidate(s), if any authorized /incurred by State/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Distt</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 Local Units, either in cash or by Instruments like – cheque / DD/PO/RTGS/Fund Transfer etc. If State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Distt</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 Local Units makes payment(s) to candidate(s) on more than one occasion then date wise details are to be mentioned.</a:t>
                      </a:r>
                    </a:p>
                  </a:txBody>
                  <a:tcPr marL="29505" marR="29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73697019"/>
                  </a:ext>
                </a:extLst>
              </a:tr>
              <a:tr h="691962">
                <a:tc>
                  <a:txBody>
                    <a:bodyPr/>
                    <a:lstStyle/>
                    <a:p>
                      <a:pPr>
                        <a:lnSpc>
                          <a:spcPct val="107000"/>
                        </a:lnSpc>
                        <a:spcAft>
                          <a:spcPts val="0"/>
                        </a:spcAft>
                      </a:pPr>
                      <a:r>
                        <a:rPr lang="en-IN" sz="1500" b="0" i="0" u="none" strike="noStrike" cap="none">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Schedule 19</a:t>
                      </a:r>
                    </a:p>
                  </a:txBody>
                  <a:tcPr marL="29505" marR="29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Total Expense on Media Advertisement (print and electronic, bulk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sms</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cable, website, TV Channel etc.) authorized / incurred by State/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Distt</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 Local Units for specific candidate(s) with photo or name of candidate(s) or attributable to any candidate(s).</a:t>
                      </a:r>
                    </a:p>
                  </a:txBody>
                  <a:tcPr marL="29505" marR="29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8104772"/>
                  </a:ext>
                </a:extLst>
              </a:tr>
              <a:tr h="601706">
                <a:tc>
                  <a:txBody>
                    <a:bodyPr/>
                    <a:lstStyle/>
                    <a:p>
                      <a:pPr>
                        <a:lnSpc>
                          <a:spcPct val="107000"/>
                        </a:lnSpc>
                        <a:spcAft>
                          <a:spcPts val="0"/>
                        </a:spcAft>
                      </a:pPr>
                      <a:r>
                        <a:rPr lang="en-IN" sz="1500" b="0" i="0" u="none" strike="noStrike" cap="none">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Schedule 20</a:t>
                      </a:r>
                    </a:p>
                  </a:txBody>
                  <a:tcPr marL="29505" marR="29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Total expense on Publicity Materials (like posters, banners, election materials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etc</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with photo and/or name of the candidates or attributable to candidate(s) authorized / incurred by State /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Distt</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 Local Units.</a:t>
                      </a:r>
                    </a:p>
                  </a:txBody>
                  <a:tcPr marL="29505" marR="29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9169518"/>
                  </a:ext>
                </a:extLst>
              </a:tr>
              <a:tr h="925012">
                <a:tc>
                  <a:txBody>
                    <a:bodyPr/>
                    <a:lstStyle/>
                    <a:p>
                      <a:pPr>
                        <a:lnSpc>
                          <a:spcPct val="107000"/>
                        </a:lnSpc>
                        <a:spcAft>
                          <a:spcPts val="0"/>
                        </a:spcAft>
                      </a:pPr>
                      <a:r>
                        <a:rPr lang="en-IN" sz="1500" b="0" i="0" u="none" strike="noStrike" cap="none">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Schedule 21</a:t>
                      </a:r>
                    </a:p>
                  </a:txBody>
                  <a:tcPr marL="29505" marR="29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Total expense authorized/incurred for the candidate(s) by State /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Distt</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 Local Units (Other than general party propaganda) on Public m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eeti</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ngs</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processions etc., (barricades /audio etc.,/ hired vehicles for the audience / supporters at the rally of Star Campaigner(s) or other leader(s).</a:t>
                      </a:r>
                    </a:p>
                  </a:txBody>
                  <a:tcPr marL="29505" marR="29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90934236"/>
                  </a:ext>
                </a:extLst>
              </a:tr>
              <a:tr h="318816">
                <a:tc>
                  <a:txBody>
                    <a:bodyPr/>
                    <a:lstStyle/>
                    <a:p>
                      <a:pPr>
                        <a:lnSpc>
                          <a:spcPct val="107000"/>
                        </a:lnSpc>
                        <a:spcAft>
                          <a:spcPts val="0"/>
                        </a:spcAft>
                      </a:pPr>
                      <a:r>
                        <a:rPr lang="en-IN" sz="1500" b="0" i="0" u="none" strike="noStrike" cap="none">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Schedule 22</a:t>
                      </a:r>
                    </a:p>
                  </a:txBody>
                  <a:tcPr marL="29505" marR="29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Any other expense(s) for the candidate(s) authorized/ incurred by State / </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Distt</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 Local Units</a:t>
                      </a:r>
                    </a:p>
                  </a:txBody>
                  <a:tcPr marL="29505" marR="29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25734923"/>
                  </a:ext>
                </a:extLst>
              </a:tr>
              <a:tr h="509531">
                <a:tc>
                  <a:txBody>
                    <a:bodyPr/>
                    <a:lstStyle/>
                    <a:p>
                      <a:pPr>
                        <a:lnSpc>
                          <a:spcPct val="107000"/>
                        </a:lnSpc>
                        <a:spcAft>
                          <a:spcPts val="0"/>
                        </a:spcAft>
                      </a:pPr>
                      <a:r>
                        <a:rPr lang="en-IN" sz="1500" b="0" i="0" u="none" strike="noStrike" cap="none">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Schedule 23A</a:t>
                      </a:r>
                    </a:p>
                  </a:txBody>
                  <a:tcPr marL="29505" marR="29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Total expenses incurred /authorized on publishing criminal antecedents, if any, of candidates sponsored by the political party located in Central Headquarters.</a:t>
                      </a:r>
                    </a:p>
                  </a:txBody>
                  <a:tcPr marL="29505" marR="29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73398767"/>
                  </a:ext>
                </a:extLst>
              </a:tr>
              <a:tr h="509531">
                <a:tc>
                  <a:txBody>
                    <a:bodyPr/>
                    <a:lstStyle/>
                    <a:p>
                      <a:pPr>
                        <a:lnSpc>
                          <a:spcPct val="107000"/>
                        </a:lnSpc>
                        <a:spcAft>
                          <a:spcPts val="0"/>
                        </a:spcAft>
                      </a:pPr>
                      <a:r>
                        <a:rPr lang="en-IN" sz="1500" b="0" i="0" u="none" strike="noStrike" cap="none">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Schedule 23B</a:t>
                      </a:r>
                    </a:p>
                  </a:txBody>
                  <a:tcPr marL="29505" marR="29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Total expenses incurred/ authorized on publishing criminal antecedents, if any, of candidates sponsored by the political party located in State/</a:t>
                      </a:r>
                      <a:r>
                        <a:rPr lang="en-IN" sz="1500" b="0" i="0" u="none" strike="noStrike" cap="none" dirty="0" err="1">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Distt</a:t>
                      </a: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 / Local Units.</a:t>
                      </a:r>
                    </a:p>
                  </a:txBody>
                  <a:tcPr marL="29505" marR="29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72408887"/>
                  </a:ext>
                </a:extLst>
              </a:tr>
              <a:tr h="601706">
                <a:tc>
                  <a:txBody>
                    <a:bodyPr/>
                    <a:lstStyle/>
                    <a:p>
                      <a:pPr>
                        <a:lnSpc>
                          <a:spcPct val="107000"/>
                        </a:lnSpc>
                        <a:spcAft>
                          <a:spcPts val="0"/>
                        </a:spcAft>
                      </a:pPr>
                      <a:r>
                        <a:rPr lang="en-IN" sz="1500" b="0" i="0" u="none" strike="noStrike" cap="none">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Schedule 24A</a:t>
                      </a:r>
                    </a:p>
                  </a:txBody>
                  <a:tcPr marL="29505" marR="29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Total expenses incurred/authorized on virtual campaign through Social Media platforms / Apps / Other means on General Party Propaganda authorized incurred by Party Central Head Quarters.</a:t>
                      </a:r>
                    </a:p>
                  </a:txBody>
                  <a:tcPr marL="29505" marR="29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7156400"/>
                  </a:ext>
                </a:extLst>
              </a:tr>
              <a:tr h="553571">
                <a:tc>
                  <a:txBody>
                    <a:bodyPr/>
                    <a:lstStyle/>
                    <a:p>
                      <a:pPr>
                        <a:lnSpc>
                          <a:spcPct val="107000"/>
                        </a:lnSpc>
                        <a:spcAft>
                          <a:spcPts val="0"/>
                        </a:spcAft>
                      </a:pPr>
                      <a:r>
                        <a:rPr lang="en-IN" sz="1500" b="0" i="0" u="none" strike="noStrike" cap="none">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Schedule 24B</a:t>
                      </a:r>
                    </a:p>
                  </a:txBody>
                  <a:tcPr marL="29505" marR="29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IN" sz="1500" b="0" i="0" u="none" strike="noStrike" cap="none" dirty="0">
                          <a:solidFill>
                            <a:schemeClr val="tx1"/>
                          </a:solidFill>
                          <a:effectLst/>
                          <a:latin typeface="Times" panose="02020603050405020304" pitchFamily="18" charset="0"/>
                          <a:ea typeface="Calibri" panose="020F0502020204030204" pitchFamily="34" charset="0"/>
                          <a:cs typeface="Times New Roman" panose="02020603050405020304" pitchFamily="18" charset="0"/>
                          <a:sym typeface="Arial"/>
                        </a:rPr>
                        <a:t>Total expenses incurred/ authorized on virtual campaign through Social Media platforms/ Apps/ Other means on General Party Propaganda authorized incurred by State / District / Local Units</a:t>
                      </a:r>
                    </a:p>
                  </a:txBody>
                  <a:tcPr marL="29505" marR="295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34209826"/>
                  </a:ext>
                </a:extLst>
              </a:tr>
            </a:tbl>
          </a:graphicData>
        </a:graphic>
      </p:graphicFrame>
    </p:spTree>
    <p:extLst>
      <p:ext uri="{BB962C8B-B14F-4D97-AF65-F5344CB8AC3E}">
        <p14:creationId xmlns:p14="http://schemas.microsoft.com/office/powerpoint/2010/main" xmlns="" val="7551605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807816" y="5997925"/>
            <a:ext cx="1142245" cy="669925"/>
          </a:xfrm>
        </p:spPr>
        <p:txBody>
          <a:bodyPr/>
          <a:lstStyle/>
          <a:p>
            <a:pPr defTabSz="1219170">
              <a:buClr>
                <a:srgbClr val="000000"/>
              </a:buClr>
            </a:pPr>
            <a:fld id="{00000000-1234-1234-1234-123412341234}" type="slidenum">
              <a:rPr lang="en-GB" kern="0"/>
              <a:pPr defTabSz="1219170">
                <a:buClr>
                  <a:srgbClr val="000000"/>
                </a:buClr>
              </a:pPr>
              <a:t>65</a:t>
            </a:fld>
            <a:endParaRPr lang="en-GB" kern="0" dirty="0"/>
          </a:p>
        </p:txBody>
      </p:sp>
      <p:sp>
        <p:nvSpPr>
          <p:cNvPr id="4" name="Rectangle 3"/>
          <p:cNvSpPr/>
          <p:nvPr/>
        </p:nvSpPr>
        <p:spPr>
          <a:xfrm>
            <a:off x="1627463" y="2730188"/>
            <a:ext cx="8162489" cy="921791"/>
          </a:xfrm>
          <a:prstGeom prst="rect">
            <a:avLst/>
          </a:prstGeom>
        </p:spPr>
        <p:txBody>
          <a:bodyPr wrap="square">
            <a:spAutoFit/>
          </a:bodyPr>
          <a:lstStyle/>
          <a:p>
            <a:pPr algn="ctr">
              <a:lnSpc>
                <a:spcPct val="107000"/>
              </a:lnSpc>
              <a:spcAft>
                <a:spcPts val="800"/>
              </a:spcAft>
            </a:pPr>
            <a:r>
              <a:rPr lang="en-IN" sz="5400" b="1" dirty="0" smtClean="0">
                <a:solidFill>
                  <a:srgbClr val="7030A0"/>
                </a:solidFill>
                <a:latin typeface="Bookman Old Style" panose="02050604050505020204" pitchFamily="18" charset="0"/>
                <a:ea typeface="Calibri" panose="020F0502020204030204" pitchFamily="34" charset="0"/>
                <a:cs typeface="Times New Roman" panose="02020603050405020304" pitchFamily="18" charset="0"/>
              </a:rPr>
              <a:t>THANK YOU</a:t>
            </a:r>
            <a:endParaRPr lang="en-IN" sz="5400" dirty="0">
              <a:solidFill>
                <a:srgbClr val="7030A0"/>
              </a:solidFill>
            </a:endParaRPr>
          </a:p>
        </p:txBody>
      </p:sp>
    </p:spTree>
    <p:extLst>
      <p:ext uri="{BB962C8B-B14F-4D97-AF65-F5344CB8AC3E}">
        <p14:creationId xmlns:p14="http://schemas.microsoft.com/office/powerpoint/2010/main" xmlns="" val="2858407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723926" y="5964369"/>
            <a:ext cx="1142245" cy="669925"/>
          </a:xfrm>
        </p:spPr>
        <p:txBody>
          <a:bodyPr/>
          <a:lstStyle/>
          <a:p>
            <a:pPr defTabSz="1219170">
              <a:buClr>
                <a:srgbClr val="000000"/>
              </a:buClr>
            </a:pPr>
            <a:fld id="{00000000-1234-1234-1234-123412341234}" type="slidenum">
              <a:rPr lang="en-GB" kern="0"/>
              <a:pPr defTabSz="1219170">
                <a:buClr>
                  <a:srgbClr val="000000"/>
                </a:buClr>
              </a:pPr>
              <a:t>7</a:t>
            </a:fld>
            <a:endParaRPr lang="en-GB" kern="0" dirty="0"/>
          </a:p>
        </p:txBody>
      </p:sp>
      <p:sp>
        <p:nvSpPr>
          <p:cNvPr id="2" name="Rectangle 1"/>
          <p:cNvSpPr/>
          <p:nvPr/>
        </p:nvSpPr>
        <p:spPr>
          <a:xfrm>
            <a:off x="3704625" y="335605"/>
            <a:ext cx="3390672" cy="461665"/>
          </a:xfrm>
          <a:prstGeom prst="rect">
            <a:avLst/>
          </a:prstGeom>
        </p:spPr>
        <p:txBody>
          <a:bodyPr wrap="none">
            <a:spAutoFit/>
          </a:bodyPr>
          <a:lstStyle/>
          <a:p>
            <a:r>
              <a:rPr lang="en-US" sz="2400" b="1" dirty="0" smtClean="0">
                <a:solidFill>
                  <a:srgbClr val="002060"/>
                </a:solidFill>
                <a:latin typeface="Times" panose="02020603050405020304" pitchFamily="18" charset="0"/>
              </a:rPr>
              <a:t>Login </a:t>
            </a:r>
            <a:r>
              <a:rPr lang="en-US" sz="2400" b="1" dirty="0">
                <a:solidFill>
                  <a:srgbClr val="002060"/>
                </a:solidFill>
                <a:latin typeface="Times" panose="02020603050405020304" pitchFamily="18" charset="0"/>
              </a:rPr>
              <a:t>to the Application</a:t>
            </a:r>
            <a:endParaRPr lang="en-IN" sz="2400" b="1" dirty="0">
              <a:solidFill>
                <a:srgbClr val="002060"/>
              </a:solidFill>
              <a:latin typeface="Times" panose="02020603050405020304" pitchFamily="18" charset="0"/>
            </a:endParaRPr>
          </a:p>
        </p:txBody>
      </p:sp>
      <p:pic>
        <p:nvPicPr>
          <p:cNvPr id="4" name="Picture 3"/>
          <p:cNvPicPr>
            <a:picLocks noChangeAspect="1"/>
          </p:cNvPicPr>
          <p:nvPr/>
        </p:nvPicPr>
        <p:blipFill>
          <a:blip r:embed="rId2"/>
          <a:stretch>
            <a:fillRect/>
          </a:stretch>
        </p:blipFill>
        <p:spPr>
          <a:xfrm>
            <a:off x="1840482" y="984079"/>
            <a:ext cx="7118958" cy="4445118"/>
          </a:xfrm>
          <a:prstGeom prst="rect">
            <a:avLst/>
          </a:prstGeom>
        </p:spPr>
      </p:pic>
      <p:sp>
        <p:nvSpPr>
          <p:cNvPr id="5" name="Rectangle 4"/>
          <p:cNvSpPr/>
          <p:nvPr/>
        </p:nvSpPr>
        <p:spPr>
          <a:xfrm>
            <a:off x="518967" y="5802814"/>
            <a:ext cx="9510319" cy="707886"/>
          </a:xfrm>
          <a:prstGeom prst="rect">
            <a:avLst/>
          </a:prstGeom>
        </p:spPr>
        <p:txBody>
          <a:bodyPr wrap="square">
            <a:spAutoFit/>
          </a:bodyPr>
          <a:lstStyle/>
          <a:p>
            <a:r>
              <a:rPr lang="en-US" sz="2000" dirty="0" smtClean="0">
                <a:latin typeface="Times" panose="02020603050405020304" pitchFamily="18" charset="0"/>
              </a:rPr>
              <a:t>• Navigate </a:t>
            </a:r>
            <a:r>
              <a:rPr lang="en-US" sz="2000" dirty="0">
                <a:latin typeface="Times" panose="02020603050405020304" pitchFamily="18" charset="0"/>
              </a:rPr>
              <a:t>to https://iems.eci.gov.in/</a:t>
            </a:r>
          </a:p>
          <a:p>
            <a:r>
              <a:rPr lang="en-US" sz="2000" dirty="0" smtClean="0">
                <a:latin typeface="Times" panose="02020603050405020304" pitchFamily="18" charset="0"/>
              </a:rPr>
              <a:t>• Enter </a:t>
            </a:r>
            <a:r>
              <a:rPr lang="en-US" sz="2000" dirty="0">
                <a:latin typeface="Times" panose="02020603050405020304" pitchFamily="18" charset="0"/>
              </a:rPr>
              <a:t>Username, Password, Captcha and click on Submit</a:t>
            </a:r>
          </a:p>
        </p:txBody>
      </p:sp>
    </p:spTree>
    <p:extLst>
      <p:ext uri="{BB962C8B-B14F-4D97-AF65-F5344CB8AC3E}">
        <p14:creationId xmlns:p14="http://schemas.microsoft.com/office/powerpoint/2010/main" xmlns="" val="2073047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723926" y="5924214"/>
            <a:ext cx="1142245" cy="669925"/>
          </a:xfrm>
        </p:spPr>
        <p:txBody>
          <a:bodyPr/>
          <a:lstStyle/>
          <a:p>
            <a:pPr defTabSz="1219170">
              <a:buClr>
                <a:srgbClr val="000000"/>
              </a:buClr>
            </a:pPr>
            <a:fld id="{00000000-1234-1234-1234-123412341234}" type="slidenum">
              <a:rPr lang="en-GB" kern="0"/>
              <a:pPr defTabSz="1219170">
                <a:buClr>
                  <a:srgbClr val="000000"/>
                </a:buClr>
              </a:pPr>
              <a:t>8</a:t>
            </a:fld>
            <a:endParaRPr lang="en-GB" kern="0" dirty="0"/>
          </a:p>
        </p:txBody>
      </p:sp>
      <p:pic>
        <p:nvPicPr>
          <p:cNvPr id="6" name="Picture 5"/>
          <p:cNvPicPr>
            <a:picLocks noChangeAspect="1"/>
          </p:cNvPicPr>
          <p:nvPr/>
        </p:nvPicPr>
        <p:blipFill>
          <a:blip r:embed="rId2"/>
          <a:stretch>
            <a:fillRect/>
          </a:stretch>
        </p:blipFill>
        <p:spPr>
          <a:xfrm>
            <a:off x="1921885" y="354251"/>
            <a:ext cx="7071113" cy="4571453"/>
          </a:xfrm>
          <a:prstGeom prst="rect">
            <a:avLst/>
          </a:prstGeom>
        </p:spPr>
      </p:pic>
      <p:sp>
        <p:nvSpPr>
          <p:cNvPr id="7" name="Rectangle 6"/>
          <p:cNvSpPr/>
          <p:nvPr/>
        </p:nvSpPr>
        <p:spPr>
          <a:xfrm>
            <a:off x="882645" y="5075136"/>
            <a:ext cx="9149592" cy="1477328"/>
          </a:xfrm>
          <a:prstGeom prst="rect">
            <a:avLst/>
          </a:prstGeom>
        </p:spPr>
        <p:txBody>
          <a:bodyPr wrap="square">
            <a:spAutoFit/>
          </a:bodyPr>
          <a:lstStyle/>
          <a:p>
            <a:pPr>
              <a:lnSpc>
                <a:spcPct val="150000"/>
              </a:lnSpc>
            </a:pPr>
            <a:r>
              <a:rPr lang="en-US" sz="2000" dirty="0" smtClean="0">
                <a:latin typeface="Times" panose="02020603050405020304" pitchFamily="18" charset="0"/>
              </a:rPr>
              <a:t>• Enter </a:t>
            </a:r>
            <a:r>
              <a:rPr lang="en-US" sz="2000" dirty="0">
                <a:latin typeface="Times" panose="02020603050405020304" pitchFamily="18" charset="0"/>
              </a:rPr>
              <a:t>the OTP received and click on Verify.</a:t>
            </a:r>
          </a:p>
          <a:p>
            <a:pPr>
              <a:lnSpc>
                <a:spcPct val="150000"/>
              </a:lnSpc>
            </a:pPr>
            <a:r>
              <a:rPr lang="en-US" sz="2000" dirty="0" smtClean="0">
                <a:latin typeface="Times" panose="02020603050405020304" pitchFamily="18" charset="0"/>
              </a:rPr>
              <a:t>• Note</a:t>
            </a:r>
            <a:r>
              <a:rPr lang="en-US" sz="2000" dirty="0">
                <a:latin typeface="Times" panose="02020603050405020304" pitchFamily="18" charset="0"/>
              </a:rPr>
              <a:t>: The OTP will be valid only for 2 minutes.</a:t>
            </a:r>
          </a:p>
          <a:p>
            <a:pPr>
              <a:lnSpc>
                <a:spcPct val="150000"/>
              </a:lnSpc>
            </a:pPr>
            <a:r>
              <a:rPr lang="en-US" sz="2000" dirty="0" smtClean="0">
                <a:latin typeface="Times" panose="02020603050405020304" pitchFamily="18" charset="0"/>
              </a:rPr>
              <a:t>• If </a:t>
            </a:r>
            <a:r>
              <a:rPr lang="en-US" sz="2000" dirty="0">
                <a:latin typeface="Times" panose="02020603050405020304" pitchFamily="18" charset="0"/>
              </a:rPr>
              <a:t>you don’t receive the OTP, please click on Resend OTP.</a:t>
            </a:r>
          </a:p>
        </p:txBody>
      </p:sp>
    </p:spTree>
    <p:extLst>
      <p:ext uri="{BB962C8B-B14F-4D97-AF65-F5344CB8AC3E}">
        <p14:creationId xmlns:p14="http://schemas.microsoft.com/office/powerpoint/2010/main" xmlns="" val="2137958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10757482" y="5990382"/>
            <a:ext cx="1142245" cy="669925"/>
          </a:xfrm>
        </p:spPr>
        <p:txBody>
          <a:bodyPr/>
          <a:lstStyle/>
          <a:p>
            <a:pPr defTabSz="1219170">
              <a:buClr>
                <a:srgbClr val="000000"/>
              </a:buClr>
            </a:pPr>
            <a:fld id="{00000000-1234-1234-1234-123412341234}" type="slidenum">
              <a:rPr lang="en-GB" kern="0"/>
              <a:pPr defTabSz="1219170">
                <a:buClr>
                  <a:srgbClr val="000000"/>
                </a:buClr>
              </a:pPr>
              <a:t>9</a:t>
            </a:fld>
            <a:endParaRPr lang="en-GB" kern="0" dirty="0"/>
          </a:p>
        </p:txBody>
      </p:sp>
      <p:pic>
        <p:nvPicPr>
          <p:cNvPr id="2" name="Picture 1"/>
          <p:cNvPicPr>
            <a:picLocks noChangeAspect="1"/>
          </p:cNvPicPr>
          <p:nvPr/>
        </p:nvPicPr>
        <p:blipFill>
          <a:blip r:embed="rId2"/>
          <a:stretch>
            <a:fillRect/>
          </a:stretch>
        </p:blipFill>
        <p:spPr>
          <a:xfrm>
            <a:off x="1288803" y="638117"/>
            <a:ext cx="8684788" cy="3740936"/>
          </a:xfrm>
          <a:prstGeom prst="rect">
            <a:avLst/>
          </a:prstGeom>
        </p:spPr>
      </p:pic>
      <p:sp>
        <p:nvSpPr>
          <p:cNvPr id="4" name="Rectangle 3"/>
          <p:cNvSpPr/>
          <p:nvPr/>
        </p:nvSpPr>
        <p:spPr>
          <a:xfrm>
            <a:off x="393670" y="4721769"/>
            <a:ext cx="10475053" cy="2400657"/>
          </a:xfrm>
          <a:prstGeom prst="rect">
            <a:avLst/>
          </a:prstGeom>
        </p:spPr>
        <p:txBody>
          <a:bodyPr wrap="square">
            <a:spAutoFit/>
          </a:bodyPr>
          <a:lstStyle/>
          <a:p>
            <a:pPr>
              <a:lnSpc>
                <a:spcPct val="150000"/>
              </a:lnSpc>
            </a:pPr>
            <a:r>
              <a:rPr lang="en-US" sz="2000" dirty="0" smtClean="0">
                <a:latin typeface="Times" panose="02020603050405020304" pitchFamily="18" charset="0"/>
              </a:rPr>
              <a:t>• If </a:t>
            </a:r>
            <a:r>
              <a:rPr lang="en-US" sz="2000" dirty="0">
                <a:latin typeface="Times" panose="02020603050405020304" pitchFamily="18" charset="0"/>
              </a:rPr>
              <a:t>you are doing the login for the first time, Reset/Change the password.</a:t>
            </a:r>
          </a:p>
          <a:p>
            <a:pPr>
              <a:lnSpc>
                <a:spcPct val="150000"/>
              </a:lnSpc>
            </a:pPr>
            <a:r>
              <a:rPr lang="en-US" sz="2000" dirty="0" smtClean="0">
                <a:latin typeface="Times" panose="02020603050405020304" pitchFamily="18" charset="0"/>
              </a:rPr>
              <a:t>• Note</a:t>
            </a:r>
            <a:r>
              <a:rPr lang="en-US" sz="2000" dirty="0">
                <a:latin typeface="Times" panose="02020603050405020304" pitchFamily="18" charset="0"/>
              </a:rPr>
              <a:t>: The password must contain at least 8 characters, with at least one digit, one special </a:t>
            </a:r>
            <a:r>
              <a:rPr lang="en-US" sz="2000" dirty="0" smtClean="0">
                <a:latin typeface="Times" panose="02020603050405020304" pitchFamily="18" charset="0"/>
              </a:rPr>
              <a:t>character </a:t>
            </a:r>
            <a:r>
              <a:rPr lang="en-US" sz="2000" dirty="0">
                <a:latin typeface="Times" panose="02020603050405020304" pitchFamily="18" charset="0"/>
              </a:rPr>
              <a:t>and one uppercase.</a:t>
            </a:r>
          </a:p>
          <a:p>
            <a:pPr>
              <a:lnSpc>
                <a:spcPct val="150000"/>
              </a:lnSpc>
            </a:pPr>
            <a:endParaRPr lang="en-US" sz="2000" dirty="0">
              <a:latin typeface="Times" panose="02020603050405020304" pitchFamily="18" charset="0"/>
            </a:endParaRPr>
          </a:p>
          <a:p>
            <a:pPr>
              <a:lnSpc>
                <a:spcPct val="150000"/>
              </a:lnSpc>
            </a:pPr>
            <a:endParaRPr lang="en-US" sz="2000" dirty="0">
              <a:latin typeface="Times" panose="02020603050405020304" pitchFamily="18" charset="0"/>
            </a:endParaRPr>
          </a:p>
        </p:txBody>
      </p:sp>
    </p:spTree>
    <p:extLst>
      <p:ext uri="{BB962C8B-B14F-4D97-AF65-F5344CB8AC3E}">
        <p14:creationId xmlns:p14="http://schemas.microsoft.com/office/powerpoint/2010/main" xmlns="" val="2900649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3285</Words>
  <Application>Microsoft Office PowerPoint</Application>
  <PresentationFormat>Custom</PresentationFormat>
  <Paragraphs>389</Paragraphs>
  <Slides>65</Slides>
  <Notes>4</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Slice</vt:lpstr>
      <vt:lpstr>INTEGRATED ELECTION EXPENDITURE MONITORING SYSTEM </vt:lpstr>
      <vt:lpstr>Slide 2</vt:lpstr>
      <vt:lpstr>Slide 3</vt:lpstr>
      <vt:lpstr>Slide 4</vt:lpstr>
      <vt:lpstr>Introduction   IEMS Application is a user-friendly, secure online platform which enables Political Parties to submit online prescribed compliance documents like-  Report Format Links : • Contribution Report (Form 24A) • Annual Audited Accounts • Election Expenditure Statement (Part) • Election Expenditure Statement (Final)   Political Parties will be able to access the portal by doing login with Username, Password and OTP, which will be provided by Election Commission of India. ECI will provide default password which can be changed after first login.  Key Features of IEMS User Manual • User friendly and well-designed online Application. • Easy to monitor status of filing and already filed reports.  Software Requirements &amp; Compatibility  IEMS web application is compatible with various Operating Systems and Web Browsers. The list of the compatible Operating Systems &amp; Web Browsers may be seen below: </vt:lpstr>
      <vt:lpstr>Compatible Operating Systems &amp; Recommended Version  • Windows (Windows 10+) • Mac (macOS 11+) • Linux (Ubuntu LTS releases 18.04 or later)  Compatible Web Browsers &amp; Recommended Version  • Chrome (v110+) • Firefox (v102+) • Safari (v16.2+) • Microsoft Edge (v110+) • Internet Explorer (IE11)  Getting Started   Credentials of Political Parties such as name of Political Party, registered address, authorized signatory, Mobile No., and E-mail id, etc. will be generated by the Election Commission of India based on the records of the Political Parties available in ECI. The Political Parties shall use these credentials to file their above mentioned Financial Reports. If any Political Party does not find their credentials updated or in case of any discrepancy, they should make a request with all their records to the ECI for updating credentials and after due verification it will be updated by the ECI. Political Parties are advised to communicate promptly in case of any change occurring in any of the credentials well in time to the ECI to avoid any inconvenience in filing of their duly authorized financial reports.   </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Election JCEO PS 1</dc:creator>
  <cp:lastModifiedBy>Dell</cp:lastModifiedBy>
  <cp:revision>323</cp:revision>
  <cp:lastPrinted>2023-12-11T09:52:52Z</cp:lastPrinted>
  <dcterms:created xsi:type="dcterms:W3CDTF">2023-12-08T10:56:48Z</dcterms:created>
  <dcterms:modified xsi:type="dcterms:W3CDTF">2023-12-12T05:05:42Z</dcterms:modified>
</cp:coreProperties>
</file>